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 id="2147484129" r:id="rId2"/>
  </p:sldMasterIdLst>
  <p:notesMasterIdLst>
    <p:notesMasterId r:id="rId44"/>
  </p:notesMasterIdLst>
  <p:sldIdLst>
    <p:sldId id="256" r:id="rId3"/>
    <p:sldId id="263" r:id="rId4"/>
    <p:sldId id="293" r:id="rId5"/>
    <p:sldId id="300" r:id="rId6"/>
    <p:sldId id="332" r:id="rId7"/>
    <p:sldId id="331" r:id="rId8"/>
    <p:sldId id="330" r:id="rId9"/>
    <p:sldId id="308" r:id="rId10"/>
    <p:sldId id="301" r:id="rId11"/>
    <p:sldId id="302" r:id="rId12"/>
    <p:sldId id="303" r:id="rId13"/>
    <p:sldId id="305" r:id="rId14"/>
    <p:sldId id="306" r:id="rId15"/>
    <p:sldId id="307" r:id="rId16"/>
    <p:sldId id="310" r:id="rId17"/>
    <p:sldId id="311" r:id="rId18"/>
    <p:sldId id="312" r:id="rId19"/>
    <p:sldId id="313" r:id="rId20"/>
    <p:sldId id="314" r:id="rId21"/>
    <p:sldId id="318" r:id="rId22"/>
    <p:sldId id="309" r:id="rId23"/>
    <p:sldId id="333" r:id="rId24"/>
    <p:sldId id="297" r:id="rId25"/>
    <p:sldId id="329" r:id="rId26"/>
    <p:sldId id="299" r:id="rId27"/>
    <p:sldId id="317" r:id="rId28"/>
    <p:sldId id="319" r:id="rId29"/>
    <p:sldId id="322" r:id="rId30"/>
    <p:sldId id="320" r:id="rId31"/>
    <p:sldId id="285" r:id="rId32"/>
    <p:sldId id="291" r:id="rId33"/>
    <p:sldId id="292" r:id="rId34"/>
    <p:sldId id="323" r:id="rId35"/>
    <p:sldId id="324" r:id="rId36"/>
    <p:sldId id="325" r:id="rId37"/>
    <p:sldId id="328" r:id="rId38"/>
    <p:sldId id="321" r:id="rId39"/>
    <p:sldId id="326" r:id="rId40"/>
    <p:sldId id="327" r:id="rId41"/>
    <p:sldId id="334" r:id="rId42"/>
    <p:sldId id="335"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00FF00"/>
    <a:srgbClr val="969696"/>
    <a:srgbClr val="808080"/>
    <a:srgbClr val="0000FF"/>
    <a:srgbClr val="FF00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2" d="100"/>
          <a:sy n="82" d="100"/>
        </p:scale>
        <p:origin x="-112" y="-152"/>
      </p:cViewPr>
      <p:guideLst>
        <p:guide orient="horz" pos="2160"/>
        <p:guide pos="2880"/>
      </p:guideLst>
    </p:cSldViewPr>
  </p:slideViewPr>
  <p:outlineViewPr>
    <p:cViewPr>
      <p:scale>
        <a:sx n="33" d="100"/>
        <a:sy n="33" d="100"/>
      </p:scale>
      <p:origin x="0" y="2352"/>
    </p:cViewPr>
  </p:outlineViewPr>
  <p:notesTextViewPr>
    <p:cViewPr>
      <p:scale>
        <a:sx n="100" d="100"/>
        <a:sy n="100" d="100"/>
      </p:scale>
      <p:origin x="0" y="0"/>
    </p:cViewPr>
  </p:notesTextViewPr>
  <p:sorterViewPr>
    <p:cViewPr>
      <p:scale>
        <a:sx n="66" d="100"/>
        <a:sy n="66" d="100"/>
      </p:scale>
      <p:origin x="0" y="481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sto MT" pitchFamily="29" charset="0"/>
                <a:ea typeface="ＭＳ Ｐゴシック" pitchFamily="34" charset="-128"/>
                <a:cs typeface="+mn-cs"/>
              </a:defRPr>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sto MT" charset="0"/>
              </a:defRPr>
            </a:lvl1pPr>
          </a:lstStyle>
          <a:p>
            <a:pPr>
              <a:defRPr/>
            </a:pPr>
            <a:fld id="{FE4EBBB1-6B4C-FE48-A3A7-2FB6BEB1EDA6}" type="datetime1">
              <a:rPr lang="en-US"/>
              <a:pPr>
                <a:defRPr/>
              </a:pPr>
              <a:t>4/8/18</a:t>
            </a:fld>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sto MT" pitchFamily="29" charset="0"/>
                <a:ea typeface="ＭＳ Ｐゴシック" pitchFamily="34" charset="-128"/>
                <a:cs typeface="+mn-cs"/>
              </a:defRPr>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sto MT" charset="0"/>
              </a:defRPr>
            </a:lvl1pPr>
          </a:lstStyle>
          <a:p>
            <a:pPr>
              <a:defRPr/>
            </a:pPr>
            <a:fld id="{4BF490D7-CEBF-F647-987E-AE7F62B3F739}" type="slidenum">
              <a:rPr lang="en-US"/>
              <a:pPr>
                <a:defRPr/>
              </a:pPr>
              <a:t>‹#›</a:t>
            </a:fld>
            <a:endParaRPr lang="en-US"/>
          </a:p>
        </p:txBody>
      </p:sp>
    </p:spTree>
    <p:extLst>
      <p:ext uri="{BB962C8B-B14F-4D97-AF65-F5344CB8AC3E}">
        <p14:creationId xmlns:p14="http://schemas.microsoft.com/office/powerpoint/2010/main" val="31296734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Calibri"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a typeface="ＭＳ Ｐゴシック" pitchFamily="34" charset="-128"/>
                <a:cs typeface="+mn-cs"/>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9" name="Freeform 7"/>
            <p:cNvSpPr>
              <a:spLocks/>
            </p:cNvSpPr>
            <p:nvPr userDrawn="1"/>
          </p:nvSpPr>
          <p:spPr bwMode="hidden">
            <a:xfrm>
              <a:off x="3599" y="2477"/>
              <a:ext cx="186" cy="120"/>
            </a:xfrm>
            <a:custGeom>
              <a:avLst/>
              <a:gdLst>
                <a:gd name="T0" fmla="*/ 196 w 185"/>
                <a:gd name="T1" fmla="*/ 0 h 120"/>
                <a:gd name="T2" fmla="*/ 196 w 185"/>
                <a:gd name="T3" fmla="*/ 6 h 120"/>
                <a:gd name="T4" fmla="*/ 196 w 185"/>
                <a:gd name="T5" fmla="*/ 18 h 120"/>
                <a:gd name="T6" fmla="*/ 196 w 185"/>
                <a:gd name="T7" fmla="*/ 36 h 120"/>
                <a:gd name="T8" fmla="*/ 190 w 185"/>
                <a:gd name="T9" fmla="*/ 54 h 120"/>
                <a:gd name="T10" fmla="*/ 172 w 185"/>
                <a:gd name="T11" fmla="*/ 72 h 120"/>
                <a:gd name="T12" fmla="*/ 148 w 185"/>
                <a:gd name="T13" fmla="*/ 96 h 120"/>
                <a:gd name="T14" fmla="*/ 11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6 w 185"/>
                <a:gd name="T29" fmla="*/ 0 h 120"/>
                <a:gd name="T30" fmla="*/ 19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8 w 526"/>
                <a:gd name="T17" fmla="*/ 179 h 275"/>
                <a:gd name="T18" fmla="*/ 220 w 526"/>
                <a:gd name="T19" fmla="*/ 143 h 275"/>
                <a:gd name="T20" fmla="*/ 262 w 526"/>
                <a:gd name="T21" fmla="*/ 120 h 275"/>
                <a:gd name="T22" fmla="*/ 310 w 526"/>
                <a:gd name="T23" fmla="*/ 96 h 275"/>
                <a:gd name="T24" fmla="*/ 415 w 526"/>
                <a:gd name="T25" fmla="*/ 48 h 275"/>
                <a:gd name="T26" fmla="*/ 464 w 526"/>
                <a:gd name="T27" fmla="*/ 30 h 275"/>
                <a:gd name="T28" fmla="*/ 500 w 526"/>
                <a:gd name="T29" fmla="*/ 12 h 275"/>
                <a:gd name="T30" fmla="*/ 524 w 526"/>
                <a:gd name="T31" fmla="*/ 6 h 275"/>
                <a:gd name="T32" fmla="*/ 542 w 526"/>
                <a:gd name="T33" fmla="*/ 0 h 275"/>
                <a:gd name="T34" fmla="*/ 548 w 526"/>
                <a:gd name="T35" fmla="*/ 0 h 275"/>
                <a:gd name="T36" fmla="*/ 542 w 526"/>
                <a:gd name="T37" fmla="*/ 6 h 275"/>
                <a:gd name="T38" fmla="*/ 530 w 526"/>
                <a:gd name="T39" fmla="*/ 12 h 275"/>
                <a:gd name="T40" fmla="*/ 506 w 526"/>
                <a:gd name="T41" fmla="*/ 24 h 275"/>
                <a:gd name="T42" fmla="*/ 482 w 526"/>
                <a:gd name="T43" fmla="*/ 42 h 275"/>
                <a:gd name="T44" fmla="*/ 458 w 526"/>
                <a:gd name="T45" fmla="*/ 54 h 275"/>
                <a:gd name="T46" fmla="*/ 415 w 526"/>
                <a:gd name="T47" fmla="*/ 78 h 275"/>
                <a:gd name="T48" fmla="*/ 351 w 526"/>
                <a:gd name="T49" fmla="*/ 108 h 275"/>
                <a:gd name="T50" fmla="*/ 28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1 w 718"/>
                <a:gd name="T17" fmla="*/ 228 h 306"/>
                <a:gd name="T18" fmla="*/ 137 w 718"/>
                <a:gd name="T19" fmla="*/ 228 h 306"/>
                <a:gd name="T20" fmla="*/ 155 w 718"/>
                <a:gd name="T21" fmla="*/ 222 h 306"/>
                <a:gd name="T22" fmla="*/ 179 w 718"/>
                <a:gd name="T23" fmla="*/ 216 h 306"/>
                <a:gd name="T24" fmla="*/ 209 w 718"/>
                <a:gd name="T25" fmla="*/ 204 h 306"/>
                <a:gd name="T26" fmla="*/ 286 w 718"/>
                <a:gd name="T27" fmla="*/ 180 h 306"/>
                <a:gd name="T28" fmla="*/ 393 w 718"/>
                <a:gd name="T29" fmla="*/ 156 h 306"/>
                <a:gd name="T30" fmla="*/ 483 w 718"/>
                <a:gd name="T31" fmla="*/ 126 h 306"/>
                <a:gd name="T32" fmla="*/ 566 w 718"/>
                <a:gd name="T33" fmla="*/ 102 h 306"/>
                <a:gd name="T34" fmla="*/ 596 w 718"/>
                <a:gd name="T35" fmla="*/ 90 h 306"/>
                <a:gd name="T36" fmla="*/ 637 w 718"/>
                <a:gd name="T37" fmla="*/ 84 h 306"/>
                <a:gd name="T38" fmla="*/ 655 w 718"/>
                <a:gd name="T39" fmla="*/ 78 h 306"/>
                <a:gd name="T40" fmla="*/ 661 w 718"/>
                <a:gd name="T41" fmla="*/ 72 h 306"/>
                <a:gd name="T42" fmla="*/ 667 w 718"/>
                <a:gd name="T43" fmla="*/ 66 h 306"/>
                <a:gd name="T44" fmla="*/ 685 w 718"/>
                <a:gd name="T45" fmla="*/ 60 h 306"/>
                <a:gd name="T46" fmla="*/ 727 w 718"/>
                <a:gd name="T47" fmla="*/ 30 h 306"/>
                <a:gd name="T48" fmla="*/ 745 w 718"/>
                <a:gd name="T49" fmla="*/ 18 h 306"/>
                <a:gd name="T50" fmla="*/ 751 w 718"/>
                <a:gd name="T51" fmla="*/ 6 h 306"/>
                <a:gd name="T52" fmla="*/ 745 w 718"/>
                <a:gd name="T53" fmla="*/ 0 h 306"/>
                <a:gd name="T54" fmla="*/ 721 w 718"/>
                <a:gd name="T55" fmla="*/ 0 h 306"/>
                <a:gd name="T56" fmla="*/ 661 w 718"/>
                <a:gd name="T57" fmla="*/ 0 h 306"/>
                <a:gd name="T58" fmla="*/ 603 w 718"/>
                <a:gd name="T59" fmla="*/ 0 h 306"/>
                <a:gd name="T60" fmla="*/ 566 w 718"/>
                <a:gd name="T61" fmla="*/ 0 h 306"/>
                <a:gd name="T62" fmla="*/ 536 w 718"/>
                <a:gd name="T63" fmla="*/ 18 h 306"/>
                <a:gd name="T64" fmla="*/ 507 w 718"/>
                <a:gd name="T65" fmla="*/ 42 h 306"/>
                <a:gd name="T66" fmla="*/ 489 w 718"/>
                <a:gd name="T67" fmla="*/ 54 h 306"/>
                <a:gd name="T68" fmla="*/ 471 w 718"/>
                <a:gd name="T69" fmla="*/ 60 h 306"/>
                <a:gd name="T70" fmla="*/ 447 w 718"/>
                <a:gd name="T71" fmla="*/ 60 h 306"/>
                <a:gd name="T72" fmla="*/ 411 w 718"/>
                <a:gd name="T73" fmla="*/ 66 h 306"/>
                <a:gd name="T74" fmla="*/ 358 w 718"/>
                <a:gd name="T75" fmla="*/ 84 h 306"/>
                <a:gd name="T76" fmla="*/ 322 w 718"/>
                <a:gd name="T77" fmla="*/ 108 h 306"/>
                <a:gd name="T78" fmla="*/ 298 w 718"/>
                <a:gd name="T79" fmla="*/ 126 h 306"/>
                <a:gd name="T80" fmla="*/ 286 w 718"/>
                <a:gd name="T81" fmla="*/ 132 h 306"/>
                <a:gd name="T82" fmla="*/ 268 w 718"/>
                <a:gd name="T83" fmla="*/ 138 h 306"/>
                <a:gd name="T84" fmla="*/ 232 w 718"/>
                <a:gd name="T85" fmla="*/ 138 h 306"/>
                <a:gd name="T86" fmla="*/ 197 w 718"/>
                <a:gd name="T87" fmla="*/ 138 h 306"/>
                <a:gd name="T88" fmla="*/ 191 w 718"/>
                <a:gd name="T89" fmla="*/ 138 h 306"/>
                <a:gd name="T90" fmla="*/ 18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317 w 2392"/>
                <a:gd name="T1" fmla="*/ 54 h 881"/>
                <a:gd name="T2" fmla="*/ 2269 w 2392"/>
                <a:gd name="T3" fmla="*/ 54 h 881"/>
                <a:gd name="T4" fmla="*/ 2224 w 2392"/>
                <a:gd name="T5" fmla="*/ 66 h 881"/>
                <a:gd name="T6" fmla="*/ 2098 w 2392"/>
                <a:gd name="T7" fmla="*/ 101 h 881"/>
                <a:gd name="T8" fmla="*/ 2033 w 2392"/>
                <a:gd name="T9" fmla="*/ 119 h 881"/>
                <a:gd name="T10" fmla="*/ 1926 w 2392"/>
                <a:gd name="T11" fmla="*/ 167 h 881"/>
                <a:gd name="T12" fmla="*/ 1902 w 2392"/>
                <a:gd name="T13" fmla="*/ 245 h 881"/>
                <a:gd name="T14" fmla="*/ 1908 w 2392"/>
                <a:gd name="T15" fmla="*/ 305 h 881"/>
                <a:gd name="T16" fmla="*/ 1824 w 2392"/>
                <a:gd name="T17" fmla="*/ 317 h 881"/>
                <a:gd name="T18" fmla="*/ 1653 w 2392"/>
                <a:gd name="T19" fmla="*/ 263 h 881"/>
                <a:gd name="T20" fmla="*/ 1562 w 2392"/>
                <a:gd name="T21" fmla="*/ 257 h 881"/>
                <a:gd name="T22" fmla="*/ 1454 w 2392"/>
                <a:gd name="T23" fmla="*/ 311 h 881"/>
                <a:gd name="T24" fmla="*/ 1386 w 2392"/>
                <a:gd name="T25" fmla="*/ 353 h 881"/>
                <a:gd name="T26" fmla="*/ 1356 w 2392"/>
                <a:gd name="T27" fmla="*/ 359 h 881"/>
                <a:gd name="T28" fmla="*/ 1258 w 2392"/>
                <a:gd name="T29" fmla="*/ 371 h 881"/>
                <a:gd name="T30" fmla="*/ 1204 w 2392"/>
                <a:gd name="T31" fmla="*/ 365 h 881"/>
                <a:gd name="T32" fmla="*/ 1097 w 2392"/>
                <a:gd name="T33" fmla="*/ 371 h 881"/>
                <a:gd name="T34" fmla="*/ 990 w 2392"/>
                <a:gd name="T35" fmla="*/ 383 h 881"/>
                <a:gd name="T36" fmla="*/ 954 w 2392"/>
                <a:gd name="T37" fmla="*/ 401 h 881"/>
                <a:gd name="T38" fmla="*/ 852 w 2392"/>
                <a:gd name="T39" fmla="*/ 419 h 881"/>
                <a:gd name="T40" fmla="*/ 811 w 2392"/>
                <a:gd name="T41" fmla="*/ 419 h 881"/>
                <a:gd name="T42" fmla="*/ 686 w 2392"/>
                <a:gd name="T43" fmla="*/ 437 h 881"/>
                <a:gd name="T44" fmla="*/ 620 w 2392"/>
                <a:gd name="T45" fmla="*/ 473 h 881"/>
                <a:gd name="T46" fmla="*/ 525 w 2392"/>
                <a:gd name="T47" fmla="*/ 467 h 881"/>
                <a:gd name="T48" fmla="*/ 442 w 2392"/>
                <a:gd name="T49" fmla="*/ 491 h 881"/>
                <a:gd name="T50" fmla="*/ 424 w 2392"/>
                <a:gd name="T51" fmla="*/ 539 h 881"/>
                <a:gd name="T52" fmla="*/ 358 w 2392"/>
                <a:gd name="T53" fmla="*/ 569 h 881"/>
                <a:gd name="T54" fmla="*/ 233 w 2392"/>
                <a:gd name="T55" fmla="*/ 599 h 881"/>
                <a:gd name="T56" fmla="*/ 138 w 2392"/>
                <a:gd name="T57" fmla="*/ 647 h 881"/>
                <a:gd name="T58" fmla="*/ 108 w 2392"/>
                <a:gd name="T59" fmla="*/ 659 h 881"/>
                <a:gd name="T60" fmla="*/ 0 w 2392"/>
                <a:gd name="T61" fmla="*/ 671 h 881"/>
                <a:gd name="T62" fmla="*/ 84 w 2392"/>
                <a:gd name="T63" fmla="*/ 695 h 881"/>
                <a:gd name="T64" fmla="*/ 274 w 2392"/>
                <a:gd name="T65" fmla="*/ 653 h 881"/>
                <a:gd name="T66" fmla="*/ 495 w 2392"/>
                <a:gd name="T67" fmla="*/ 569 h 881"/>
                <a:gd name="T68" fmla="*/ 590 w 2392"/>
                <a:gd name="T69" fmla="*/ 521 h 881"/>
                <a:gd name="T70" fmla="*/ 668 w 2392"/>
                <a:gd name="T71" fmla="*/ 515 h 881"/>
                <a:gd name="T72" fmla="*/ 906 w 2392"/>
                <a:gd name="T73" fmla="*/ 461 h 881"/>
                <a:gd name="T74" fmla="*/ 1192 w 2392"/>
                <a:gd name="T75" fmla="*/ 425 h 881"/>
                <a:gd name="T76" fmla="*/ 1336 w 2392"/>
                <a:gd name="T77" fmla="*/ 461 h 881"/>
                <a:gd name="T78" fmla="*/ 1472 w 2392"/>
                <a:gd name="T79" fmla="*/ 533 h 881"/>
                <a:gd name="T80" fmla="*/ 1490 w 2392"/>
                <a:gd name="T81" fmla="*/ 617 h 881"/>
                <a:gd name="T82" fmla="*/ 1431 w 2392"/>
                <a:gd name="T83" fmla="*/ 653 h 881"/>
                <a:gd name="T84" fmla="*/ 1270 w 2392"/>
                <a:gd name="T85" fmla="*/ 701 h 881"/>
                <a:gd name="T86" fmla="*/ 1156 w 2392"/>
                <a:gd name="T87" fmla="*/ 755 h 881"/>
                <a:gd name="T88" fmla="*/ 1109 w 2392"/>
                <a:gd name="T89" fmla="*/ 809 h 881"/>
                <a:gd name="T90" fmla="*/ 1121 w 2392"/>
                <a:gd name="T91" fmla="*/ 869 h 881"/>
                <a:gd name="T92" fmla="*/ 1150 w 2392"/>
                <a:gd name="T93" fmla="*/ 881 h 881"/>
                <a:gd name="T94" fmla="*/ 1252 w 2392"/>
                <a:gd name="T95" fmla="*/ 869 h 881"/>
                <a:gd name="T96" fmla="*/ 1443 w 2392"/>
                <a:gd name="T97" fmla="*/ 857 h 881"/>
                <a:gd name="T98" fmla="*/ 1496 w 2392"/>
                <a:gd name="T99" fmla="*/ 851 h 881"/>
                <a:gd name="T100" fmla="*/ 1538 w 2392"/>
                <a:gd name="T101" fmla="*/ 833 h 881"/>
                <a:gd name="T102" fmla="*/ 1741 w 2392"/>
                <a:gd name="T103" fmla="*/ 743 h 881"/>
                <a:gd name="T104" fmla="*/ 1872 w 2392"/>
                <a:gd name="T105" fmla="*/ 689 h 881"/>
                <a:gd name="T106" fmla="*/ 1951 w 2392"/>
                <a:gd name="T107" fmla="*/ 581 h 881"/>
                <a:gd name="T108" fmla="*/ 2116 w 2392"/>
                <a:gd name="T109" fmla="*/ 389 h 881"/>
                <a:gd name="T110" fmla="*/ 2289 w 2392"/>
                <a:gd name="T111" fmla="*/ 269 h 881"/>
                <a:gd name="T112" fmla="*/ 2337 w 2392"/>
                <a:gd name="T113" fmla="*/ 239 h 881"/>
                <a:gd name="T114" fmla="*/ 2480 w 2392"/>
                <a:gd name="T115" fmla="*/ 0 h 881"/>
                <a:gd name="T116" fmla="*/ 239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8705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SG" noProof="0" smtClean="0"/>
              <a:t>Click to edit Master title style</a:t>
            </a:r>
          </a:p>
        </p:txBody>
      </p:sp>
      <p:sp>
        <p:nvSpPr>
          <p:cNvPr id="8705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SG"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fld id="{F8B72114-4B92-2D40-9C11-9A9FBA6E012D}" type="datetime1">
              <a:rPr lang="en-US"/>
              <a:pPr>
                <a:defRPr/>
              </a:pPr>
              <a:t>4/8/18</a:t>
            </a:fld>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SG"/>
          </a:p>
        </p:txBody>
      </p:sp>
      <p:sp>
        <p:nvSpPr>
          <p:cNvPr id="22" name="Rectangle 22"/>
          <p:cNvSpPr>
            <a:spLocks noGrp="1" noChangeArrowheads="1"/>
          </p:cNvSpPr>
          <p:nvPr>
            <p:ph type="sldNum" sz="quarter" idx="12"/>
          </p:nvPr>
        </p:nvSpPr>
        <p:spPr/>
        <p:txBody>
          <a:bodyPr/>
          <a:lstStyle>
            <a:lvl1pPr>
              <a:defRPr/>
            </a:lvl1pPr>
          </a:lstStyle>
          <a:p>
            <a:pPr>
              <a:defRPr/>
            </a:pPr>
            <a:fld id="{A5D58554-BA11-6E4F-A335-CDFC91E9F196}" type="slidenum">
              <a:rPr lang="en-US"/>
              <a:pPr>
                <a:defRPr/>
              </a:pPr>
              <a:t>‹#›</a:t>
            </a:fld>
            <a:endParaRPr lang="en-US"/>
          </a:p>
        </p:txBody>
      </p:sp>
    </p:spTree>
    <p:extLst>
      <p:ext uri="{BB962C8B-B14F-4D97-AF65-F5344CB8AC3E}">
        <p14:creationId xmlns:p14="http://schemas.microsoft.com/office/powerpoint/2010/main" val="2518777068"/>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78E3B180-C44D-6D4E-8BAB-37A6388E8ECD}" type="datetime1">
              <a:rPr lang="en-US"/>
              <a:pPr>
                <a:defRPr/>
              </a:pPr>
              <a:t>4/8/18</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DE83ED69-D988-E84D-990E-85E9825ABFB1}" type="slidenum">
              <a:rPr lang="en-US"/>
              <a:pPr>
                <a:defRPr/>
              </a:pPr>
              <a:t>‹#›</a:t>
            </a:fld>
            <a:endParaRPr lang="en-US"/>
          </a:p>
        </p:txBody>
      </p:sp>
    </p:spTree>
    <p:extLst>
      <p:ext uri="{BB962C8B-B14F-4D97-AF65-F5344CB8AC3E}">
        <p14:creationId xmlns:p14="http://schemas.microsoft.com/office/powerpoint/2010/main" val="3842447619"/>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6B6C8F15-DD86-4F40-9419-4F284D98001A}" type="datetime1">
              <a:rPr lang="en-US"/>
              <a:pPr>
                <a:defRPr/>
              </a:pPr>
              <a:t>4/8/18</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91AED7B7-30AB-E747-9A90-1BAEEC755FFA}" type="slidenum">
              <a:rPr lang="en-US"/>
              <a:pPr>
                <a:defRPr/>
              </a:pPr>
              <a:t>‹#›</a:t>
            </a:fld>
            <a:endParaRPr lang="en-US"/>
          </a:p>
        </p:txBody>
      </p:sp>
    </p:spTree>
    <p:extLst>
      <p:ext uri="{BB962C8B-B14F-4D97-AF65-F5344CB8AC3E}">
        <p14:creationId xmlns:p14="http://schemas.microsoft.com/office/powerpoint/2010/main" val="2033522863"/>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658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48822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60539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07112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25089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67792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1413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788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9738061F-CCD4-4D41-8C49-EDCF3FB37BAC}" type="datetime1">
              <a:rPr lang="en-US"/>
              <a:pPr>
                <a:defRPr/>
              </a:pPr>
              <a:t>4/8/18</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D555FA47-1D4C-D445-8F79-AB6FF3E7F145}" type="slidenum">
              <a:rPr lang="en-US"/>
              <a:pPr>
                <a:defRPr/>
              </a:pPr>
              <a:t>‹#›</a:t>
            </a:fld>
            <a:endParaRPr lang="en-US"/>
          </a:p>
        </p:txBody>
      </p:sp>
    </p:spTree>
    <p:extLst>
      <p:ext uri="{BB962C8B-B14F-4D97-AF65-F5344CB8AC3E}">
        <p14:creationId xmlns:p14="http://schemas.microsoft.com/office/powerpoint/2010/main" val="3039568036"/>
      </p:ext>
    </p:extLst>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04227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71809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27261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066557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20536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fld id="{EEF2EDCD-F2B4-3746-AD2B-F6E2B39BAD72}" type="datetime1">
              <a:rPr lang="en-US"/>
              <a:pPr>
                <a:defRPr/>
              </a:pPr>
              <a:t>4/8/18</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45C7840D-B794-BD42-B707-A79F2CFA493E}" type="slidenum">
              <a:rPr lang="en-US"/>
              <a:pPr>
                <a:defRPr/>
              </a:pPr>
              <a:t>‹#›</a:t>
            </a:fld>
            <a:endParaRPr lang="en-US"/>
          </a:p>
        </p:txBody>
      </p:sp>
    </p:spTree>
    <p:extLst>
      <p:ext uri="{BB962C8B-B14F-4D97-AF65-F5344CB8AC3E}">
        <p14:creationId xmlns:p14="http://schemas.microsoft.com/office/powerpoint/2010/main" val="1702338400"/>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fld id="{1CA05D4D-0583-274C-ADD3-601759161E4A}" type="datetime1">
              <a:rPr lang="en-US"/>
              <a:pPr>
                <a:defRPr/>
              </a:pPr>
              <a:t>4/8/18</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SG"/>
          </a:p>
        </p:txBody>
      </p:sp>
      <p:sp>
        <p:nvSpPr>
          <p:cNvPr id="7" name="Rectangle 21"/>
          <p:cNvSpPr>
            <a:spLocks noGrp="1" noChangeArrowheads="1"/>
          </p:cNvSpPr>
          <p:nvPr>
            <p:ph type="sldNum" sz="quarter" idx="12"/>
          </p:nvPr>
        </p:nvSpPr>
        <p:spPr>
          <a:ln/>
        </p:spPr>
        <p:txBody>
          <a:bodyPr/>
          <a:lstStyle>
            <a:lvl1pPr>
              <a:defRPr/>
            </a:lvl1pPr>
          </a:lstStyle>
          <a:p>
            <a:pPr>
              <a:defRPr/>
            </a:pPr>
            <a:fld id="{B9F5F46F-F3A0-8545-806A-A71463586739}" type="slidenum">
              <a:rPr lang="en-US"/>
              <a:pPr>
                <a:defRPr/>
              </a:pPr>
              <a:t>‹#›</a:t>
            </a:fld>
            <a:endParaRPr lang="en-US"/>
          </a:p>
        </p:txBody>
      </p:sp>
    </p:spTree>
    <p:extLst>
      <p:ext uri="{BB962C8B-B14F-4D97-AF65-F5344CB8AC3E}">
        <p14:creationId xmlns:p14="http://schemas.microsoft.com/office/powerpoint/2010/main" val="3390448645"/>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fld id="{A8734E44-194D-474A-8341-D054A0F63653}" type="datetime1">
              <a:rPr lang="en-US"/>
              <a:pPr>
                <a:defRPr/>
              </a:pPr>
              <a:t>4/8/18</a:t>
            </a:fld>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SG"/>
          </a:p>
        </p:txBody>
      </p:sp>
      <p:sp>
        <p:nvSpPr>
          <p:cNvPr id="9" name="Rectangle 21"/>
          <p:cNvSpPr>
            <a:spLocks noGrp="1" noChangeArrowheads="1"/>
          </p:cNvSpPr>
          <p:nvPr>
            <p:ph type="sldNum" sz="quarter" idx="12"/>
          </p:nvPr>
        </p:nvSpPr>
        <p:spPr>
          <a:ln/>
        </p:spPr>
        <p:txBody>
          <a:bodyPr/>
          <a:lstStyle>
            <a:lvl1pPr>
              <a:defRPr/>
            </a:lvl1pPr>
          </a:lstStyle>
          <a:p>
            <a:pPr>
              <a:defRPr/>
            </a:pPr>
            <a:fld id="{79DCFA1B-CBF8-6246-8664-9BA2F3506FC7}" type="slidenum">
              <a:rPr lang="en-US"/>
              <a:pPr>
                <a:defRPr/>
              </a:pPr>
              <a:t>‹#›</a:t>
            </a:fld>
            <a:endParaRPr lang="en-US"/>
          </a:p>
        </p:txBody>
      </p:sp>
    </p:spTree>
    <p:extLst>
      <p:ext uri="{BB962C8B-B14F-4D97-AF65-F5344CB8AC3E}">
        <p14:creationId xmlns:p14="http://schemas.microsoft.com/office/powerpoint/2010/main" val="754662116"/>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fld id="{FF636179-077C-5E48-B5E0-B434503C68B3}" type="datetime1">
              <a:rPr lang="en-US"/>
              <a:pPr>
                <a:defRPr/>
              </a:pPr>
              <a:t>4/8/18</a:t>
            </a:fld>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SG"/>
          </a:p>
        </p:txBody>
      </p:sp>
      <p:sp>
        <p:nvSpPr>
          <p:cNvPr id="5" name="Rectangle 21"/>
          <p:cNvSpPr>
            <a:spLocks noGrp="1" noChangeArrowheads="1"/>
          </p:cNvSpPr>
          <p:nvPr>
            <p:ph type="sldNum" sz="quarter" idx="12"/>
          </p:nvPr>
        </p:nvSpPr>
        <p:spPr>
          <a:ln/>
        </p:spPr>
        <p:txBody>
          <a:bodyPr/>
          <a:lstStyle>
            <a:lvl1pPr>
              <a:defRPr/>
            </a:lvl1pPr>
          </a:lstStyle>
          <a:p>
            <a:pPr>
              <a:defRPr/>
            </a:pPr>
            <a:fld id="{8ACE49BC-1308-994B-B3A2-09804EF837E2}" type="slidenum">
              <a:rPr lang="en-US"/>
              <a:pPr>
                <a:defRPr/>
              </a:pPr>
              <a:t>‹#›</a:t>
            </a:fld>
            <a:endParaRPr lang="en-US"/>
          </a:p>
        </p:txBody>
      </p:sp>
    </p:spTree>
    <p:extLst>
      <p:ext uri="{BB962C8B-B14F-4D97-AF65-F5344CB8AC3E}">
        <p14:creationId xmlns:p14="http://schemas.microsoft.com/office/powerpoint/2010/main" val="2332924192"/>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2265524C-8E5F-AF46-B480-E1E4942030B0}" type="datetime1">
              <a:rPr lang="en-US"/>
              <a:pPr>
                <a:defRPr/>
              </a:pPr>
              <a:t>4/8/18</a:t>
            </a:fld>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SG"/>
          </a:p>
        </p:txBody>
      </p:sp>
      <p:sp>
        <p:nvSpPr>
          <p:cNvPr id="4" name="Rectangle 21"/>
          <p:cNvSpPr>
            <a:spLocks noGrp="1" noChangeArrowheads="1"/>
          </p:cNvSpPr>
          <p:nvPr>
            <p:ph type="sldNum" sz="quarter" idx="12"/>
          </p:nvPr>
        </p:nvSpPr>
        <p:spPr>
          <a:ln/>
        </p:spPr>
        <p:txBody>
          <a:bodyPr/>
          <a:lstStyle>
            <a:lvl1pPr>
              <a:defRPr/>
            </a:lvl1pPr>
          </a:lstStyle>
          <a:p>
            <a:pPr>
              <a:defRPr/>
            </a:pPr>
            <a:fld id="{63A3BD29-3761-3D42-A42B-F2438447D23A}" type="slidenum">
              <a:rPr lang="en-US"/>
              <a:pPr>
                <a:defRPr/>
              </a:pPr>
              <a:t>‹#›</a:t>
            </a:fld>
            <a:endParaRPr lang="en-US"/>
          </a:p>
        </p:txBody>
      </p:sp>
    </p:spTree>
    <p:extLst>
      <p:ext uri="{BB962C8B-B14F-4D97-AF65-F5344CB8AC3E}">
        <p14:creationId xmlns:p14="http://schemas.microsoft.com/office/powerpoint/2010/main" val="858436314"/>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12CC2C01-75A6-084A-98F6-810D2C3FB725}" type="datetime1">
              <a:rPr lang="en-US"/>
              <a:pPr>
                <a:defRPr/>
              </a:pPr>
              <a:t>4/8/18</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SG"/>
          </a:p>
        </p:txBody>
      </p:sp>
      <p:sp>
        <p:nvSpPr>
          <p:cNvPr id="7" name="Rectangle 21"/>
          <p:cNvSpPr>
            <a:spLocks noGrp="1" noChangeArrowheads="1"/>
          </p:cNvSpPr>
          <p:nvPr>
            <p:ph type="sldNum" sz="quarter" idx="12"/>
          </p:nvPr>
        </p:nvSpPr>
        <p:spPr>
          <a:ln/>
        </p:spPr>
        <p:txBody>
          <a:bodyPr/>
          <a:lstStyle>
            <a:lvl1pPr>
              <a:defRPr/>
            </a:lvl1pPr>
          </a:lstStyle>
          <a:p>
            <a:pPr>
              <a:defRPr/>
            </a:pPr>
            <a:fld id="{202DD123-34CB-8246-BC8C-C64D3A87B1CB}" type="slidenum">
              <a:rPr lang="en-US"/>
              <a:pPr>
                <a:defRPr/>
              </a:pPr>
              <a:t>‹#›</a:t>
            </a:fld>
            <a:endParaRPr lang="en-US"/>
          </a:p>
        </p:txBody>
      </p:sp>
    </p:spTree>
    <p:extLst>
      <p:ext uri="{BB962C8B-B14F-4D97-AF65-F5344CB8AC3E}">
        <p14:creationId xmlns:p14="http://schemas.microsoft.com/office/powerpoint/2010/main" val="1119037269"/>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6F20AC02-CCC2-9544-8AA6-138E35E82921}" type="datetime1">
              <a:rPr lang="en-US"/>
              <a:pPr>
                <a:defRPr/>
              </a:pPr>
              <a:t>4/8/18</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SG"/>
          </a:p>
        </p:txBody>
      </p:sp>
      <p:sp>
        <p:nvSpPr>
          <p:cNvPr id="7" name="Rectangle 21"/>
          <p:cNvSpPr>
            <a:spLocks noGrp="1" noChangeArrowheads="1"/>
          </p:cNvSpPr>
          <p:nvPr>
            <p:ph type="sldNum" sz="quarter" idx="12"/>
          </p:nvPr>
        </p:nvSpPr>
        <p:spPr>
          <a:ln/>
        </p:spPr>
        <p:txBody>
          <a:bodyPr/>
          <a:lstStyle>
            <a:lvl1pPr>
              <a:defRPr/>
            </a:lvl1pPr>
          </a:lstStyle>
          <a:p>
            <a:pPr>
              <a:defRPr/>
            </a:pPr>
            <a:fld id="{CA22F19E-90BA-5B40-9184-F9D95E8D8B0F}" type="slidenum">
              <a:rPr lang="en-US"/>
              <a:pPr>
                <a:defRPr/>
              </a:pPr>
              <a:t>‹#›</a:t>
            </a:fld>
            <a:endParaRPr lang="en-US"/>
          </a:p>
        </p:txBody>
      </p:sp>
    </p:spTree>
    <p:extLst>
      <p:ext uri="{BB962C8B-B14F-4D97-AF65-F5344CB8AC3E}">
        <p14:creationId xmlns:p14="http://schemas.microsoft.com/office/powerpoint/2010/main" val="94263673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8601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a typeface="ＭＳ Ｐゴシック" pitchFamily="34" charset="-128"/>
                <a:cs typeface="+mn-cs"/>
              </a:endParaRP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036" name="Freeform 7"/>
            <p:cNvSpPr>
              <a:spLocks/>
            </p:cNvSpPr>
            <p:nvPr userDrawn="1"/>
          </p:nvSpPr>
          <p:spPr bwMode="hidden">
            <a:xfrm>
              <a:off x="3599" y="2477"/>
              <a:ext cx="186" cy="120"/>
            </a:xfrm>
            <a:custGeom>
              <a:avLst/>
              <a:gdLst>
                <a:gd name="T0" fmla="*/ 196 w 185"/>
                <a:gd name="T1" fmla="*/ 0 h 120"/>
                <a:gd name="T2" fmla="*/ 196 w 185"/>
                <a:gd name="T3" fmla="*/ 6 h 120"/>
                <a:gd name="T4" fmla="*/ 196 w 185"/>
                <a:gd name="T5" fmla="*/ 18 h 120"/>
                <a:gd name="T6" fmla="*/ 196 w 185"/>
                <a:gd name="T7" fmla="*/ 36 h 120"/>
                <a:gd name="T8" fmla="*/ 190 w 185"/>
                <a:gd name="T9" fmla="*/ 54 h 120"/>
                <a:gd name="T10" fmla="*/ 172 w 185"/>
                <a:gd name="T11" fmla="*/ 72 h 120"/>
                <a:gd name="T12" fmla="*/ 148 w 185"/>
                <a:gd name="T13" fmla="*/ 96 h 120"/>
                <a:gd name="T14" fmla="*/ 11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6 w 185"/>
                <a:gd name="T29" fmla="*/ 0 h 120"/>
                <a:gd name="T30" fmla="*/ 19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8 w 526"/>
                <a:gd name="T17" fmla="*/ 179 h 275"/>
                <a:gd name="T18" fmla="*/ 220 w 526"/>
                <a:gd name="T19" fmla="*/ 143 h 275"/>
                <a:gd name="T20" fmla="*/ 262 w 526"/>
                <a:gd name="T21" fmla="*/ 120 h 275"/>
                <a:gd name="T22" fmla="*/ 310 w 526"/>
                <a:gd name="T23" fmla="*/ 96 h 275"/>
                <a:gd name="T24" fmla="*/ 415 w 526"/>
                <a:gd name="T25" fmla="*/ 48 h 275"/>
                <a:gd name="T26" fmla="*/ 464 w 526"/>
                <a:gd name="T27" fmla="*/ 30 h 275"/>
                <a:gd name="T28" fmla="*/ 500 w 526"/>
                <a:gd name="T29" fmla="*/ 12 h 275"/>
                <a:gd name="T30" fmla="*/ 524 w 526"/>
                <a:gd name="T31" fmla="*/ 6 h 275"/>
                <a:gd name="T32" fmla="*/ 542 w 526"/>
                <a:gd name="T33" fmla="*/ 0 h 275"/>
                <a:gd name="T34" fmla="*/ 548 w 526"/>
                <a:gd name="T35" fmla="*/ 0 h 275"/>
                <a:gd name="T36" fmla="*/ 542 w 526"/>
                <a:gd name="T37" fmla="*/ 6 h 275"/>
                <a:gd name="T38" fmla="*/ 530 w 526"/>
                <a:gd name="T39" fmla="*/ 12 h 275"/>
                <a:gd name="T40" fmla="*/ 506 w 526"/>
                <a:gd name="T41" fmla="*/ 24 h 275"/>
                <a:gd name="T42" fmla="*/ 482 w 526"/>
                <a:gd name="T43" fmla="*/ 42 h 275"/>
                <a:gd name="T44" fmla="*/ 458 w 526"/>
                <a:gd name="T45" fmla="*/ 54 h 275"/>
                <a:gd name="T46" fmla="*/ 415 w 526"/>
                <a:gd name="T47" fmla="*/ 78 h 275"/>
                <a:gd name="T48" fmla="*/ 351 w 526"/>
                <a:gd name="T49" fmla="*/ 108 h 275"/>
                <a:gd name="T50" fmla="*/ 28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1 w 718"/>
                <a:gd name="T17" fmla="*/ 228 h 306"/>
                <a:gd name="T18" fmla="*/ 137 w 718"/>
                <a:gd name="T19" fmla="*/ 228 h 306"/>
                <a:gd name="T20" fmla="*/ 155 w 718"/>
                <a:gd name="T21" fmla="*/ 222 h 306"/>
                <a:gd name="T22" fmla="*/ 179 w 718"/>
                <a:gd name="T23" fmla="*/ 216 h 306"/>
                <a:gd name="T24" fmla="*/ 209 w 718"/>
                <a:gd name="T25" fmla="*/ 204 h 306"/>
                <a:gd name="T26" fmla="*/ 286 w 718"/>
                <a:gd name="T27" fmla="*/ 180 h 306"/>
                <a:gd name="T28" fmla="*/ 393 w 718"/>
                <a:gd name="T29" fmla="*/ 156 h 306"/>
                <a:gd name="T30" fmla="*/ 483 w 718"/>
                <a:gd name="T31" fmla="*/ 126 h 306"/>
                <a:gd name="T32" fmla="*/ 566 w 718"/>
                <a:gd name="T33" fmla="*/ 102 h 306"/>
                <a:gd name="T34" fmla="*/ 596 w 718"/>
                <a:gd name="T35" fmla="*/ 90 h 306"/>
                <a:gd name="T36" fmla="*/ 637 w 718"/>
                <a:gd name="T37" fmla="*/ 84 h 306"/>
                <a:gd name="T38" fmla="*/ 655 w 718"/>
                <a:gd name="T39" fmla="*/ 78 h 306"/>
                <a:gd name="T40" fmla="*/ 661 w 718"/>
                <a:gd name="T41" fmla="*/ 72 h 306"/>
                <a:gd name="T42" fmla="*/ 667 w 718"/>
                <a:gd name="T43" fmla="*/ 66 h 306"/>
                <a:gd name="T44" fmla="*/ 685 w 718"/>
                <a:gd name="T45" fmla="*/ 60 h 306"/>
                <a:gd name="T46" fmla="*/ 727 w 718"/>
                <a:gd name="T47" fmla="*/ 30 h 306"/>
                <a:gd name="T48" fmla="*/ 745 w 718"/>
                <a:gd name="T49" fmla="*/ 18 h 306"/>
                <a:gd name="T50" fmla="*/ 751 w 718"/>
                <a:gd name="T51" fmla="*/ 6 h 306"/>
                <a:gd name="T52" fmla="*/ 745 w 718"/>
                <a:gd name="T53" fmla="*/ 0 h 306"/>
                <a:gd name="T54" fmla="*/ 721 w 718"/>
                <a:gd name="T55" fmla="*/ 0 h 306"/>
                <a:gd name="T56" fmla="*/ 661 w 718"/>
                <a:gd name="T57" fmla="*/ 0 h 306"/>
                <a:gd name="T58" fmla="*/ 603 w 718"/>
                <a:gd name="T59" fmla="*/ 0 h 306"/>
                <a:gd name="T60" fmla="*/ 566 w 718"/>
                <a:gd name="T61" fmla="*/ 0 h 306"/>
                <a:gd name="T62" fmla="*/ 536 w 718"/>
                <a:gd name="T63" fmla="*/ 18 h 306"/>
                <a:gd name="T64" fmla="*/ 507 w 718"/>
                <a:gd name="T65" fmla="*/ 42 h 306"/>
                <a:gd name="T66" fmla="*/ 489 w 718"/>
                <a:gd name="T67" fmla="*/ 54 h 306"/>
                <a:gd name="T68" fmla="*/ 471 w 718"/>
                <a:gd name="T69" fmla="*/ 60 h 306"/>
                <a:gd name="T70" fmla="*/ 447 w 718"/>
                <a:gd name="T71" fmla="*/ 60 h 306"/>
                <a:gd name="T72" fmla="*/ 411 w 718"/>
                <a:gd name="T73" fmla="*/ 66 h 306"/>
                <a:gd name="T74" fmla="*/ 358 w 718"/>
                <a:gd name="T75" fmla="*/ 84 h 306"/>
                <a:gd name="T76" fmla="*/ 322 w 718"/>
                <a:gd name="T77" fmla="*/ 108 h 306"/>
                <a:gd name="T78" fmla="*/ 298 w 718"/>
                <a:gd name="T79" fmla="*/ 126 h 306"/>
                <a:gd name="T80" fmla="*/ 286 w 718"/>
                <a:gd name="T81" fmla="*/ 132 h 306"/>
                <a:gd name="T82" fmla="*/ 268 w 718"/>
                <a:gd name="T83" fmla="*/ 138 h 306"/>
                <a:gd name="T84" fmla="*/ 232 w 718"/>
                <a:gd name="T85" fmla="*/ 138 h 306"/>
                <a:gd name="T86" fmla="*/ 197 w 718"/>
                <a:gd name="T87" fmla="*/ 138 h 306"/>
                <a:gd name="T88" fmla="*/ 191 w 718"/>
                <a:gd name="T89" fmla="*/ 138 h 306"/>
                <a:gd name="T90" fmla="*/ 18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userDrawn="1"/>
          </p:nvSpPr>
          <p:spPr bwMode="hidden">
            <a:xfrm>
              <a:off x="3358" y="1890"/>
              <a:ext cx="2400" cy="881"/>
            </a:xfrm>
            <a:custGeom>
              <a:avLst/>
              <a:gdLst>
                <a:gd name="T0" fmla="*/ 2317 w 2392"/>
                <a:gd name="T1" fmla="*/ 54 h 881"/>
                <a:gd name="T2" fmla="*/ 2269 w 2392"/>
                <a:gd name="T3" fmla="*/ 54 h 881"/>
                <a:gd name="T4" fmla="*/ 2224 w 2392"/>
                <a:gd name="T5" fmla="*/ 66 h 881"/>
                <a:gd name="T6" fmla="*/ 2098 w 2392"/>
                <a:gd name="T7" fmla="*/ 101 h 881"/>
                <a:gd name="T8" fmla="*/ 2033 w 2392"/>
                <a:gd name="T9" fmla="*/ 119 h 881"/>
                <a:gd name="T10" fmla="*/ 1926 w 2392"/>
                <a:gd name="T11" fmla="*/ 167 h 881"/>
                <a:gd name="T12" fmla="*/ 1902 w 2392"/>
                <a:gd name="T13" fmla="*/ 245 h 881"/>
                <a:gd name="T14" fmla="*/ 1908 w 2392"/>
                <a:gd name="T15" fmla="*/ 305 h 881"/>
                <a:gd name="T16" fmla="*/ 1824 w 2392"/>
                <a:gd name="T17" fmla="*/ 317 h 881"/>
                <a:gd name="T18" fmla="*/ 1653 w 2392"/>
                <a:gd name="T19" fmla="*/ 263 h 881"/>
                <a:gd name="T20" fmla="*/ 1562 w 2392"/>
                <a:gd name="T21" fmla="*/ 257 h 881"/>
                <a:gd name="T22" fmla="*/ 1454 w 2392"/>
                <a:gd name="T23" fmla="*/ 311 h 881"/>
                <a:gd name="T24" fmla="*/ 1386 w 2392"/>
                <a:gd name="T25" fmla="*/ 353 h 881"/>
                <a:gd name="T26" fmla="*/ 1356 w 2392"/>
                <a:gd name="T27" fmla="*/ 359 h 881"/>
                <a:gd name="T28" fmla="*/ 1258 w 2392"/>
                <a:gd name="T29" fmla="*/ 371 h 881"/>
                <a:gd name="T30" fmla="*/ 1204 w 2392"/>
                <a:gd name="T31" fmla="*/ 365 h 881"/>
                <a:gd name="T32" fmla="*/ 1097 w 2392"/>
                <a:gd name="T33" fmla="*/ 371 h 881"/>
                <a:gd name="T34" fmla="*/ 990 w 2392"/>
                <a:gd name="T35" fmla="*/ 383 h 881"/>
                <a:gd name="T36" fmla="*/ 954 w 2392"/>
                <a:gd name="T37" fmla="*/ 401 h 881"/>
                <a:gd name="T38" fmla="*/ 852 w 2392"/>
                <a:gd name="T39" fmla="*/ 419 h 881"/>
                <a:gd name="T40" fmla="*/ 811 w 2392"/>
                <a:gd name="T41" fmla="*/ 419 h 881"/>
                <a:gd name="T42" fmla="*/ 686 w 2392"/>
                <a:gd name="T43" fmla="*/ 437 h 881"/>
                <a:gd name="T44" fmla="*/ 620 w 2392"/>
                <a:gd name="T45" fmla="*/ 473 h 881"/>
                <a:gd name="T46" fmla="*/ 525 w 2392"/>
                <a:gd name="T47" fmla="*/ 467 h 881"/>
                <a:gd name="T48" fmla="*/ 442 w 2392"/>
                <a:gd name="T49" fmla="*/ 491 h 881"/>
                <a:gd name="T50" fmla="*/ 424 w 2392"/>
                <a:gd name="T51" fmla="*/ 539 h 881"/>
                <a:gd name="T52" fmla="*/ 358 w 2392"/>
                <a:gd name="T53" fmla="*/ 569 h 881"/>
                <a:gd name="T54" fmla="*/ 233 w 2392"/>
                <a:gd name="T55" fmla="*/ 599 h 881"/>
                <a:gd name="T56" fmla="*/ 138 w 2392"/>
                <a:gd name="T57" fmla="*/ 647 h 881"/>
                <a:gd name="T58" fmla="*/ 108 w 2392"/>
                <a:gd name="T59" fmla="*/ 659 h 881"/>
                <a:gd name="T60" fmla="*/ 0 w 2392"/>
                <a:gd name="T61" fmla="*/ 671 h 881"/>
                <a:gd name="T62" fmla="*/ 84 w 2392"/>
                <a:gd name="T63" fmla="*/ 695 h 881"/>
                <a:gd name="T64" fmla="*/ 274 w 2392"/>
                <a:gd name="T65" fmla="*/ 653 h 881"/>
                <a:gd name="T66" fmla="*/ 495 w 2392"/>
                <a:gd name="T67" fmla="*/ 569 h 881"/>
                <a:gd name="T68" fmla="*/ 590 w 2392"/>
                <a:gd name="T69" fmla="*/ 521 h 881"/>
                <a:gd name="T70" fmla="*/ 668 w 2392"/>
                <a:gd name="T71" fmla="*/ 515 h 881"/>
                <a:gd name="T72" fmla="*/ 906 w 2392"/>
                <a:gd name="T73" fmla="*/ 461 h 881"/>
                <a:gd name="T74" fmla="*/ 1192 w 2392"/>
                <a:gd name="T75" fmla="*/ 425 h 881"/>
                <a:gd name="T76" fmla="*/ 1336 w 2392"/>
                <a:gd name="T77" fmla="*/ 461 h 881"/>
                <a:gd name="T78" fmla="*/ 1472 w 2392"/>
                <a:gd name="T79" fmla="*/ 533 h 881"/>
                <a:gd name="T80" fmla="*/ 1490 w 2392"/>
                <a:gd name="T81" fmla="*/ 617 h 881"/>
                <a:gd name="T82" fmla="*/ 1431 w 2392"/>
                <a:gd name="T83" fmla="*/ 653 h 881"/>
                <a:gd name="T84" fmla="*/ 1270 w 2392"/>
                <a:gd name="T85" fmla="*/ 701 h 881"/>
                <a:gd name="T86" fmla="*/ 1156 w 2392"/>
                <a:gd name="T87" fmla="*/ 755 h 881"/>
                <a:gd name="T88" fmla="*/ 1109 w 2392"/>
                <a:gd name="T89" fmla="*/ 809 h 881"/>
                <a:gd name="T90" fmla="*/ 1121 w 2392"/>
                <a:gd name="T91" fmla="*/ 869 h 881"/>
                <a:gd name="T92" fmla="*/ 1150 w 2392"/>
                <a:gd name="T93" fmla="*/ 881 h 881"/>
                <a:gd name="T94" fmla="*/ 1252 w 2392"/>
                <a:gd name="T95" fmla="*/ 869 h 881"/>
                <a:gd name="T96" fmla="*/ 1443 w 2392"/>
                <a:gd name="T97" fmla="*/ 857 h 881"/>
                <a:gd name="T98" fmla="*/ 1496 w 2392"/>
                <a:gd name="T99" fmla="*/ 851 h 881"/>
                <a:gd name="T100" fmla="*/ 1538 w 2392"/>
                <a:gd name="T101" fmla="*/ 833 h 881"/>
                <a:gd name="T102" fmla="*/ 1741 w 2392"/>
                <a:gd name="T103" fmla="*/ 743 h 881"/>
                <a:gd name="T104" fmla="*/ 1872 w 2392"/>
                <a:gd name="T105" fmla="*/ 689 h 881"/>
                <a:gd name="T106" fmla="*/ 1951 w 2392"/>
                <a:gd name="T107" fmla="*/ 581 h 881"/>
                <a:gd name="T108" fmla="*/ 2116 w 2392"/>
                <a:gd name="T109" fmla="*/ 389 h 881"/>
                <a:gd name="T110" fmla="*/ 2289 w 2392"/>
                <a:gd name="T111" fmla="*/ 269 h 881"/>
                <a:gd name="T112" fmla="*/ 2337 w 2392"/>
                <a:gd name="T113" fmla="*/ 239 h 881"/>
                <a:gd name="T114" fmla="*/ 2480 w 2392"/>
                <a:gd name="T115" fmla="*/ 0 h 881"/>
                <a:gd name="T116" fmla="*/ 239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8603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8603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8603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SG" dirty="0" smtClean="0"/>
              <a:t>Click to edit Master title style</a:t>
            </a:r>
          </a:p>
        </p:txBody>
      </p:sp>
      <p:sp>
        <p:nvSpPr>
          <p:cNvPr id="8603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Garamond" charset="0"/>
              </a:defRPr>
            </a:lvl1pPr>
          </a:lstStyle>
          <a:p>
            <a:pPr>
              <a:defRPr/>
            </a:pPr>
            <a:fld id="{D873A5B5-92BC-7047-9B11-3CDF2A6990EA}" type="datetime1">
              <a:rPr lang="en-US"/>
              <a:pPr>
                <a:defRPr/>
              </a:pPr>
              <a:t>4/8/18</a:t>
            </a:fld>
            <a:endParaRPr lang="en-US"/>
          </a:p>
        </p:txBody>
      </p:sp>
      <p:sp>
        <p:nvSpPr>
          <p:cNvPr id="8603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ea typeface="ＭＳ Ｐゴシック" pitchFamily="34" charset="-128"/>
                <a:cs typeface="+mn-cs"/>
              </a:defRPr>
            </a:lvl1pPr>
          </a:lstStyle>
          <a:p>
            <a:pPr>
              <a:defRPr/>
            </a:pPr>
            <a:endParaRPr lang="en-SG"/>
          </a:p>
        </p:txBody>
      </p:sp>
      <p:sp>
        <p:nvSpPr>
          <p:cNvPr id="8603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a:defRPr/>
            </a:pPr>
            <a:fld id="{AA53A429-C634-EB48-A62A-90643C2000A1}" type="slidenum">
              <a:rPr lang="en-US"/>
              <a:pPr>
                <a:defRPr/>
              </a:pPr>
              <a:t>‹#›</a:t>
            </a:fld>
            <a:endParaRPr lang="en-US"/>
          </a:p>
        </p:txBody>
      </p:sp>
      <p:sp>
        <p:nvSpPr>
          <p:cNvPr id="8603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SG" dirty="0" smtClean="0"/>
              <a:t>Click to edit Master text styles</a:t>
            </a:r>
          </a:p>
          <a:p>
            <a:pPr lvl="1"/>
            <a:r>
              <a:rPr lang="en-SG" dirty="0" smtClean="0"/>
              <a:t>Second level</a:t>
            </a:r>
          </a:p>
          <a:p>
            <a:pPr lvl="2"/>
            <a:r>
              <a:rPr lang="en-SG" dirty="0" smtClean="0"/>
              <a:t>Third level</a:t>
            </a:r>
          </a:p>
          <a:p>
            <a:pPr lvl="3"/>
            <a:r>
              <a:rPr lang="en-SG" dirty="0" smtClean="0"/>
              <a:t>Fourth level</a:t>
            </a:r>
          </a:p>
          <a:p>
            <a:pPr lvl="4"/>
            <a:r>
              <a:rPr lang="en-SG" dirty="0" smtClean="0"/>
              <a:t>Fifth level</a:t>
            </a:r>
          </a:p>
        </p:txBody>
      </p:sp>
    </p:spTree>
  </p:cSld>
  <p:clrMap bg1="dk2" tx1="lt1" bg2="dk1" tx2="lt2" accent1="accent1" accent2="accent2" accent3="accent3" accent4="accent4" accent5="accent5" accent6="accent6" hlink="hlink" folHlink="folHlink"/>
  <p:sldLayoutIdLst>
    <p:sldLayoutId id="2147484128"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b="1">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Arial"/>
          <a:ea typeface="Arial" charset="0"/>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effectLst>
            <a:outerShdw blurRad="38100" dist="38100" dir="2700000" algn="tl">
              <a:srgbClr val="000000"/>
            </a:outerShdw>
          </a:effectLst>
          <a:latin typeface="Arial"/>
          <a:ea typeface="Arial" charset="0"/>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Arial" charset="0"/>
          <a:cs typeface="Arial"/>
        </a:defRPr>
      </a:lvl4pPr>
      <a:lvl5pPr marL="2057400" indent="-228600" algn="l" rtl="0" eaLnBrk="0" fontAlgn="base" hangingPunct="0">
        <a:spcBef>
          <a:spcPct val="20000"/>
        </a:spcBef>
        <a:spcAft>
          <a:spcPct val="0"/>
        </a:spcAft>
        <a:buClr>
          <a:schemeClr val="folHlink"/>
        </a:buClr>
        <a:buChar char="•"/>
        <a:defRPr sz="2000" b="1">
          <a:solidFill>
            <a:schemeClr val="tx1"/>
          </a:solidFill>
          <a:effectLst>
            <a:outerShdw blurRad="38100" dist="38100" dir="2700000" algn="tl">
              <a:srgbClr val="000000"/>
            </a:outerShdw>
          </a:effectLst>
          <a:latin typeface="Arial"/>
          <a:ea typeface="Arial" charset="0"/>
          <a:cs typeface="Arial"/>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hangingPunct="0">
              <a:defRPr/>
            </a:pPr>
            <a:fld id="{C7FCEC4A-0619-534F-AB0C-4C4D1986DF16}" type="slidenum">
              <a:rPr lang="en-US"/>
              <a:pPr defTabSz="914400" eaLnBrk="0" hangingPunct="0">
                <a:defRPr/>
              </a:pPr>
              <a:t>‹#›</a:t>
            </a:fld>
            <a:endParaRPr lang="en-US"/>
          </a:p>
        </p:txBody>
      </p:sp>
    </p:spTree>
    <p:extLst>
      <p:ext uri="{BB962C8B-B14F-4D97-AF65-F5344CB8AC3E}">
        <p14:creationId xmlns:p14="http://schemas.microsoft.com/office/powerpoint/2010/main" val="77825937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ctrTitle" idx="4294967295"/>
          </p:nvPr>
        </p:nvSpPr>
        <p:spPr>
          <a:xfrm>
            <a:off x="436563" y="949325"/>
            <a:ext cx="8305800" cy="1893888"/>
          </a:xfrm>
        </p:spPr>
        <p:txBody>
          <a:bodyPr anchor="b" anchorCtr="0"/>
          <a:lstStyle/>
          <a:p>
            <a:pPr eaLnBrk="1" hangingPunct="1">
              <a:defRPr/>
            </a:pPr>
            <a:r>
              <a:rPr lang="en-US" sz="6600" dirty="0"/>
              <a:t>Living for What Really Matters</a:t>
            </a:r>
          </a:p>
        </p:txBody>
      </p:sp>
      <p:sp>
        <p:nvSpPr>
          <p:cNvPr id="18435" name="Subtitle 2"/>
          <p:cNvSpPr>
            <a:spLocks noGrp="1"/>
          </p:cNvSpPr>
          <p:nvPr>
            <p:ph type="subTitle" idx="4294967295"/>
          </p:nvPr>
        </p:nvSpPr>
        <p:spPr>
          <a:xfrm>
            <a:off x="1052513" y="3260725"/>
            <a:ext cx="7092950" cy="914400"/>
          </a:xfrm>
        </p:spPr>
        <p:txBody>
          <a:bodyPr/>
          <a:lstStyle/>
          <a:p>
            <a:pPr marL="0" indent="0" algn="ctr" eaLnBrk="1" hangingPunct="1">
              <a:buFontTx/>
              <a:buNone/>
              <a:defRPr/>
            </a:pPr>
            <a:r>
              <a:rPr lang="en-US" dirty="0"/>
              <a:t>Ecclesiastes 12:1-8, 13-14</a:t>
            </a:r>
          </a:p>
        </p:txBody>
      </p:sp>
      <p:sp>
        <p:nvSpPr>
          <p:cNvPr id="4" name="Subtitle 2"/>
          <p:cNvSpPr txBox="1">
            <a:spLocks/>
          </p:cNvSpPr>
          <p:nvPr/>
        </p:nvSpPr>
        <p:spPr bwMode="auto">
          <a:xfrm>
            <a:off x="1177925" y="4314909"/>
            <a:ext cx="70929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Char char="•"/>
              <a:defRPr sz="3200" b="1">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Arial"/>
                <a:ea typeface="Arial" charset="0"/>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effectLst>
                  <a:outerShdw blurRad="38100" dist="38100" dir="2700000" algn="tl">
                    <a:srgbClr val="000000"/>
                  </a:outerShdw>
                </a:effectLst>
                <a:latin typeface="Arial"/>
                <a:ea typeface="Arial" charset="0"/>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Arial" charset="0"/>
                <a:cs typeface="Arial"/>
              </a:defRPr>
            </a:lvl4pPr>
            <a:lvl5pPr marL="2057400" indent="-228600" algn="l" rtl="0" eaLnBrk="0" fontAlgn="base" hangingPunct="0">
              <a:spcBef>
                <a:spcPct val="20000"/>
              </a:spcBef>
              <a:spcAft>
                <a:spcPct val="0"/>
              </a:spcAft>
              <a:buClr>
                <a:schemeClr val="folHlink"/>
              </a:buClr>
              <a:buChar char="•"/>
              <a:defRPr sz="2000" b="1">
                <a:solidFill>
                  <a:schemeClr val="tx1"/>
                </a:solidFill>
                <a:effectLst>
                  <a:outerShdw blurRad="38100" dist="38100" dir="2700000" algn="tl">
                    <a:srgbClr val="000000"/>
                  </a:outerShdw>
                </a:effectLst>
                <a:latin typeface="Arial"/>
                <a:ea typeface="Arial" charset="0"/>
                <a:cs typeface="Arial"/>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a:lstStyle>
          <a:p>
            <a:pPr marL="0" indent="0" algn="ctr" eaLnBrk="1" hangingPunct="1">
              <a:buFontTx/>
              <a:buNone/>
              <a:defRPr/>
            </a:pPr>
            <a:r>
              <a:rPr lang="en-US" dirty="0" smtClean="0"/>
              <a:t>Dr. Lewis Winkler</a:t>
            </a:r>
            <a:endParaRPr lang="en-US" dirty="0"/>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Uploaded by Dr. Rick Griffith • Crossroads International Church Singapore</a:t>
            </a:r>
          </a:p>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CICFamily.com • BibleStudyDownloads.org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Remember </a:t>
            </a:r>
            <a:r>
              <a:rPr lang="en-US" u="sng">
                <a:solidFill>
                  <a:srgbClr val="FFFF00"/>
                </a:solidFill>
              </a:rPr>
              <a:t>God</a:t>
            </a:r>
            <a:r>
              <a:rPr lang="en-US"/>
              <a:t> before it is too late (1-8).</a:t>
            </a:r>
          </a:p>
        </p:txBody>
      </p:sp>
      <p:sp>
        <p:nvSpPr>
          <p:cNvPr id="3" name="Content Placeholder 2"/>
          <p:cNvSpPr>
            <a:spLocks noGrp="1"/>
          </p:cNvSpPr>
          <p:nvPr>
            <p:ph idx="1"/>
          </p:nvPr>
        </p:nvSpPr>
        <p:spPr/>
        <p:txBody>
          <a:bodyPr/>
          <a:lstStyle/>
          <a:p>
            <a:pPr>
              <a:defRPr/>
            </a:pPr>
            <a:r>
              <a:rPr lang="en-US" dirty="0">
                <a:solidFill>
                  <a:srgbClr val="BFBFBF"/>
                </a:solidFill>
              </a:rPr>
              <a:t>Before You Lose Your </a:t>
            </a:r>
            <a:r>
              <a:rPr lang="en-US" u="sng" dirty="0">
                <a:solidFill>
                  <a:srgbClr val="BFBFBF"/>
                </a:solidFill>
              </a:rPr>
              <a:t>Sight</a:t>
            </a:r>
            <a:r>
              <a:rPr lang="en-US" dirty="0">
                <a:solidFill>
                  <a:srgbClr val="BFBFBF"/>
                </a:solidFill>
              </a:rPr>
              <a:t> (2-</a:t>
            </a:r>
            <a:r>
              <a:rPr lang="en-US" dirty="0" smtClean="0">
                <a:solidFill>
                  <a:srgbClr val="BFBFBF"/>
                </a:solidFill>
              </a:rPr>
              <a:t>3)</a:t>
            </a:r>
            <a:endParaRPr lang="en-US" dirty="0">
              <a:solidFill>
                <a:srgbClr val="BFBFBF"/>
              </a:solidFill>
            </a:endParaRPr>
          </a:p>
          <a:p>
            <a:pPr>
              <a:defRPr/>
            </a:pPr>
            <a:r>
              <a:rPr lang="en-US" dirty="0"/>
              <a:t>Before You Lose Your </a:t>
            </a:r>
            <a:r>
              <a:rPr lang="en-US" u="sng" dirty="0">
                <a:solidFill>
                  <a:srgbClr val="FFFF00"/>
                </a:solidFill>
              </a:rPr>
              <a:t>Strength</a:t>
            </a:r>
            <a:r>
              <a:rPr lang="en-US" dirty="0"/>
              <a:t> (3, </a:t>
            </a:r>
            <a:r>
              <a:rPr lang="en-US" dirty="0" smtClean="0"/>
              <a:t>5)</a:t>
            </a:r>
            <a:endParaRPr lang="en-US" dirty="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724150"/>
            <a:ext cx="42672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Remember </a:t>
            </a:r>
            <a:r>
              <a:rPr lang="en-US" u="sng" dirty="0">
                <a:solidFill>
                  <a:srgbClr val="FFFF00"/>
                </a:solidFill>
              </a:rPr>
              <a:t>God</a:t>
            </a:r>
            <a:r>
              <a:rPr lang="en-US" dirty="0"/>
              <a:t> before it is too late (1-8).</a:t>
            </a:r>
          </a:p>
        </p:txBody>
      </p:sp>
      <p:sp>
        <p:nvSpPr>
          <p:cNvPr id="3" name="Content Placeholder 2"/>
          <p:cNvSpPr>
            <a:spLocks noGrp="1"/>
          </p:cNvSpPr>
          <p:nvPr>
            <p:ph idx="1"/>
          </p:nvPr>
        </p:nvSpPr>
        <p:spPr/>
        <p:txBody>
          <a:bodyPr/>
          <a:lstStyle/>
          <a:p>
            <a:pPr>
              <a:defRPr/>
            </a:pPr>
            <a:r>
              <a:rPr lang="en-US" dirty="0">
                <a:solidFill>
                  <a:srgbClr val="BFBFBF"/>
                </a:solidFill>
              </a:rPr>
              <a:t>Before You Lose Your </a:t>
            </a:r>
            <a:r>
              <a:rPr lang="en-US" u="sng" dirty="0">
                <a:solidFill>
                  <a:srgbClr val="BFBFBF"/>
                </a:solidFill>
              </a:rPr>
              <a:t>Sight</a:t>
            </a:r>
            <a:r>
              <a:rPr lang="en-US" dirty="0">
                <a:solidFill>
                  <a:srgbClr val="BFBFBF"/>
                </a:solidFill>
              </a:rPr>
              <a:t> (2-</a:t>
            </a:r>
            <a:r>
              <a:rPr lang="en-US" dirty="0" smtClean="0">
                <a:solidFill>
                  <a:srgbClr val="BFBFBF"/>
                </a:solidFill>
              </a:rPr>
              <a:t>3)</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Strength</a:t>
            </a:r>
            <a:r>
              <a:rPr lang="en-US" dirty="0">
                <a:solidFill>
                  <a:srgbClr val="BFBFBF"/>
                </a:solidFill>
              </a:rPr>
              <a:t> (3, </a:t>
            </a:r>
            <a:r>
              <a:rPr lang="en-US" dirty="0" smtClean="0">
                <a:solidFill>
                  <a:srgbClr val="BFBFBF"/>
                </a:solidFill>
              </a:rPr>
              <a:t>5)</a:t>
            </a:r>
            <a:endParaRPr lang="en-US" dirty="0">
              <a:solidFill>
                <a:srgbClr val="BFBFBF"/>
              </a:solidFill>
            </a:endParaRPr>
          </a:p>
          <a:p>
            <a:pPr>
              <a:defRPr/>
            </a:pPr>
            <a:r>
              <a:rPr lang="en-US" dirty="0"/>
              <a:t>Before You Lose Your </a:t>
            </a:r>
            <a:r>
              <a:rPr lang="en-US" u="sng" dirty="0">
                <a:solidFill>
                  <a:srgbClr val="FFFF00"/>
                </a:solidFill>
              </a:rPr>
              <a:t>Teeth</a:t>
            </a:r>
            <a:r>
              <a:rPr lang="en-US" dirty="0"/>
              <a:t> (</a:t>
            </a:r>
            <a:r>
              <a:rPr lang="en-US" dirty="0" smtClean="0"/>
              <a:t>3)</a:t>
            </a: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6425" y="3367088"/>
            <a:ext cx="4727575" cy="349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88038" y="2368550"/>
            <a:ext cx="3255962"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pPr>
              <a:defRPr/>
            </a:pPr>
            <a:r>
              <a:rPr lang="en-US"/>
              <a:t>Remember </a:t>
            </a:r>
            <a:r>
              <a:rPr lang="en-US" u="sng">
                <a:solidFill>
                  <a:srgbClr val="FFFF00"/>
                </a:solidFill>
              </a:rPr>
              <a:t>God</a:t>
            </a:r>
            <a:r>
              <a:rPr lang="en-US"/>
              <a:t> before it is too late (1-8).</a:t>
            </a:r>
          </a:p>
        </p:txBody>
      </p:sp>
      <p:sp>
        <p:nvSpPr>
          <p:cNvPr id="3" name="Content Placeholder 2"/>
          <p:cNvSpPr>
            <a:spLocks noGrp="1"/>
          </p:cNvSpPr>
          <p:nvPr>
            <p:ph idx="1"/>
          </p:nvPr>
        </p:nvSpPr>
        <p:spPr/>
        <p:txBody>
          <a:bodyPr/>
          <a:lstStyle/>
          <a:p>
            <a:pPr>
              <a:defRPr/>
            </a:pPr>
            <a:r>
              <a:rPr lang="en-US" dirty="0">
                <a:solidFill>
                  <a:srgbClr val="BFBFBF"/>
                </a:solidFill>
              </a:rPr>
              <a:t>Before You Lose Your </a:t>
            </a:r>
            <a:r>
              <a:rPr lang="en-US" u="sng" dirty="0">
                <a:solidFill>
                  <a:srgbClr val="BFBFBF"/>
                </a:solidFill>
              </a:rPr>
              <a:t>Sight</a:t>
            </a:r>
            <a:r>
              <a:rPr lang="en-US" dirty="0">
                <a:solidFill>
                  <a:srgbClr val="BFBFBF"/>
                </a:solidFill>
              </a:rPr>
              <a:t> (2-</a:t>
            </a:r>
            <a:r>
              <a:rPr lang="en-US" dirty="0" smtClean="0">
                <a:solidFill>
                  <a:srgbClr val="BFBFBF"/>
                </a:solidFill>
              </a:rPr>
              <a:t>3)</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Strength</a:t>
            </a:r>
            <a:r>
              <a:rPr lang="en-US" dirty="0">
                <a:solidFill>
                  <a:srgbClr val="BFBFBF"/>
                </a:solidFill>
              </a:rPr>
              <a:t> (3, </a:t>
            </a:r>
            <a:r>
              <a:rPr lang="en-US" dirty="0" smtClean="0">
                <a:solidFill>
                  <a:srgbClr val="BFBFBF"/>
                </a:solidFill>
              </a:rPr>
              <a:t>5)</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Teeth</a:t>
            </a:r>
            <a:r>
              <a:rPr lang="en-US" dirty="0">
                <a:solidFill>
                  <a:srgbClr val="BFBFBF"/>
                </a:solidFill>
              </a:rPr>
              <a:t> (</a:t>
            </a:r>
            <a:r>
              <a:rPr lang="en-US" dirty="0" smtClean="0">
                <a:solidFill>
                  <a:srgbClr val="BFBFBF"/>
                </a:solidFill>
              </a:rPr>
              <a:t>3)</a:t>
            </a:r>
            <a:endParaRPr lang="en-US" dirty="0">
              <a:solidFill>
                <a:srgbClr val="BFBFBF"/>
              </a:solidFill>
            </a:endParaRPr>
          </a:p>
          <a:p>
            <a:pPr>
              <a:defRPr/>
            </a:pPr>
            <a:r>
              <a:rPr lang="en-US" dirty="0"/>
              <a:t>Before You Lose Your </a:t>
            </a:r>
            <a:r>
              <a:rPr lang="en-US" u="sng" dirty="0">
                <a:solidFill>
                  <a:srgbClr val="FFFF00"/>
                </a:solidFill>
              </a:rPr>
              <a:t>Hearing</a:t>
            </a:r>
            <a:r>
              <a:rPr lang="en-US" dirty="0"/>
              <a:t> (</a:t>
            </a:r>
            <a:r>
              <a:rPr lang="en-US" dirty="0" smtClean="0"/>
              <a:t>4)</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Remember </a:t>
            </a:r>
            <a:r>
              <a:rPr lang="en-US" u="sng">
                <a:solidFill>
                  <a:srgbClr val="FFFF00"/>
                </a:solidFill>
              </a:rPr>
              <a:t>God</a:t>
            </a:r>
            <a:r>
              <a:rPr lang="en-US"/>
              <a:t> before it is too late (1-8).</a:t>
            </a:r>
          </a:p>
        </p:txBody>
      </p:sp>
      <p:sp>
        <p:nvSpPr>
          <p:cNvPr id="3" name="Content Placeholder 2"/>
          <p:cNvSpPr>
            <a:spLocks noGrp="1"/>
          </p:cNvSpPr>
          <p:nvPr>
            <p:ph idx="1"/>
          </p:nvPr>
        </p:nvSpPr>
        <p:spPr/>
        <p:txBody>
          <a:bodyPr/>
          <a:lstStyle/>
          <a:p>
            <a:pPr>
              <a:defRPr/>
            </a:pPr>
            <a:r>
              <a:rPr lang="en-US" dirty="0">
                <a:solidFill>
                  <a:srgbClr val="BFBFBF"/>
                </a:solidFill>
              </a:rPr>
              <a:t>Before You Lose Your </a:t>
            </a:r>
            <a:r>
              <a:rPr lang="en-US" u="sng" dirty="0">
                <a:solidFill>
                  <a:srgbClr val="BFBFBF"/>
                </a:solidFill>
              </a:rPr>
              <a:t>Sight</a:t>
            </a:r>
            <a:r>
              <a:rPr lang="en-US" dirty="0">
                <a:solidFill>
                  <a:srgbClr val="BFBFBF"/>
                </a:solidFill>
              </a:rPr>
              <a:t> (2-</a:t>
            </a:r>
            <a:r>
              <a:rPr lang="en-US" dirty="0" smtClean="0">
                <a:solidFill>
                  <a:srgbClr val="BFBFBF"/>
                </a:solidFill>
              </a:rPr>
              <a:t>3)</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Strength</a:t>
            </a:r>
            <a:r>
              <a:rPr lang="en-US" dirty="0">
                <a:solidFill>
                  <a:srgbClr val="BFBFBF"/>
                </a:solidFill>
              </a:rPr>
              <a:t> (3, </a:t>
            </a:r>
            <a:r>
              <a:rPr lang="en-US" dirty="0" smtClean="0">
                <a:solidFill>
                  <a:srgbClr val="BFBFBF"/>
                </a:solidFill>
              </a:rPr>
              <a:t>5)</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Teeth</a:t>
            </a:r>
            <a:r>
              <a:rPr lang="en-US" dirty="0">
                <a:solidFill>
                  <a:srgbClr val="BFBFBF"/>
                </a:solidFill>
              </a:rPr>
              <a:t> (</a:t>
            </a:r>
            <a:r>
              <a:rPr lang="en-US" dirty="0" smtClean="0">
                <a:solidFill>
                  <a:srgbClr val="BFBFBF"/>
                </a:solidFill>
              </a:rPr>
              <a:t>3)</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Hearing</a:t>
            </a:r>
            <a:r>
              <a:rPr lang="en-US" dirty="0">
                <a:solidFill>
                  <a:srgbClr val="BFBFBF"/>
                </a:solidFill>
              </a:rPr>
              <a:t> (</a:t>
            </a:r>
            <a:r>
              <a:rPr lang="en-US" dirty="0" smtClean="0">
                <a:solidFill>
                  <a:srgbClr val="BFBFBF"/>
                </a:solidFill>
              </a:rPr>
              <a:t>4)</a:t>
            </a:r>
            <a:endParaRPr lang="en-US" dirty="0">
              <a:solidFill>
                <a:srgbClr val="BFBFBF"/>
              </a:solidFill>
            </a:endParaRPr>
          </a:p>
          <a:p>
            <a:pPr>
              <a:defRPr/>
            </a:pPr>
            <a:r>
              <a:rPr lang="en-US" dirty="0"/>
              <a:t>Before You Lose Your </a:t>
            </a:r>
            <a:r>
              <a:rPr lang="en-US" u="sng" dirty="0">
                <a:solidFill>
                  <a:srgbClr val="FFFF00"/>
                </a:solidFill>
              </a:rPr>
              <a:t>Libido</a:t>
            </a:r>
            <a:r>
              <a:rPr lang="en-US" dirty="0"/>
              <a:t> (</a:t>
            </a:r>
            <a:r>
              <a:rPr lang="en-US" dirty="0" smtClean="0"/>
              <a:t>5)</a:t>
            </a:r>
            <a:endParaRPr 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8250" y="4511675"/>
            <a:ext cx="282575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pPr>
              <a:defRPr/>
            </a:pPr>
            <a:r>
              <a:rPr lang="en-US"/>
              <a:t>Remember </a:t>
            </a:r>
            <a:r>
              <a:rPr lang="en-US" u="sng">
                <a:solidFill>
                  <a:srgbClr val="FFFF00"/>
                </a:solidFill>
              </a:rPr>
              <a:t>God</a:t>
            </a:r>
            <a:r>
              <a:rPr lang="en-US"/>
              <a:t> before it is too late (1-8).</a:t>
            </a:r>
          </a:p>
        </p:txBody>
      </p:sp>
      <p:sp>
        <p:nvSpPr>
          <p:cNvPr id="3" name="Content Placeholder 2"/>
          <p:cNvSpPr>
            <a:spLocks noGrp="1"/>
          </p:cNvSpPr>
          <p:nvPr>
            <p:ph idx="1"/>
          </p:nvPr>
        </p:nvSpPr>
        <p:spPr/>
        <p:txBody>
          <a:bodyPr/>
          <a:lstStyle/>
          <a:p>
            <a:pPr>
              <a:defRPr/>
            </a:pPr>
            <a:r>
              <a:rPr lang="en-US" dirty="0">
                <a:solidFill>
                  <a:srgbClr val="BFBFBF"/>
                </a:solidFill>
              </a:rPr>
              <a:t>Before You Lose Your </a:t>
            </a:r>
            <a:r>
              <a:rPr lang="en-US" u="sng" dirty="0">
                <a:solidFill>
                  <a:srgbClr val="BFBFBF"/>
                </a:solidFill>
              </a:rPr>
              <a:t>Sight</a:t>
            </a:r>
            <a:r>
              <a:rPr lang="en-US" dirty="0">
                <a:solidFill>
                  <a:srgbClr val="BFBFBF"/>
                </a:solidFill>
              </a:rPr>
              <a:t> (2-</a:t>
            </a:r>
            <a:r>
              <a:rPr lang="en-US" dirty="0" smtClean="0">
                <a:solidFill>
                  <a:srgbClr val="BFBFBF"/>
                </a:solidFill>
              </a:rPr>
              <a:t>3)</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Strength</a:t>
            </a:r>
            <a:r>
              <a:rPr lang="en-US" dirty="0">
                <a:solidFill>
                  <a:srgbClr val="BFBFBF"/>
                </a:solidFill>
              </a:rPr>
              <a:t> (3, </a:t>
            </a:r>
            <a:r>
              <a:rPr lang="en-US" dirty="0" smtClean="0">
                <a:solidFill>
                  <a:srgbClr val="BFBFBF"/>
                </a:solidFill>
              </a:rPr>
              <a:t>5)</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Teeth</a:t>
            </a:r>
            <a:r>
              <a:rPr lang="en-US" dirty="0">
                <a:solidFill>
                  <a:srgbClr val="BFBFBF"/>
                </a:solidFill>
              </a:rPr>
              <a:t> (</a:t>
            </a:r>
            <a:r>
              <a:rPr lang="en-US" dirty="0" smtClean="0">
                <a:solidFill>
                  <a:srgbClr val="BFBFBF"/>
                </a:solidFill>
              </a:rPr>
              <a:t>3)</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Hearing</a:t>
            </a:r>
            <a:r>
              <a:rPr lang="en-US" dirty="0">
                <a:solidFill>
                  <a:srgbClr val="BFBFBF"/>
                </a:solidFill>
              </a:rPr>
              <a:t> (</a:t>
            </a:r>
            <a:r>
              <a:rPr lang="en-US" dirty="0" smtClean="0">
                <a:solidFill>
                  <a:srgbClr val="BFBFBF"/>
                </a:solidFill>
              </a:rPr>
              <a:t>4)</a:t>
            </a:r>
            <a:endParaRPr lang="en-US" dirty="0">
              <a:solidFill>
                <a:srgbClr val="BFBFBF"/>
              </a:solidFill>
            </a:endParaRPr>
          </a:p>
          <a:p>
            <a:pPr>
              <a:defRPr/>
            </a:pPr>
            <a:r>
              <a:rPr lang="en-US" dirty="0">
                <a:solidFill>
                  <a:srgbClr val="BFBFBF"/>
                </a:solidFill>
              </a:rPr>
              <a:t>Before You Lose Your </a:t>
            </a:r>
            <a:r>
              <a:rPr lang="en-US" u="sng" dirty="0">
                <a:solidFill>
                  <a:srgbClr val="BFBFBF"/>
                </a:solidFill>
              </a:rPr>
              <a:t>Libido</a:t>
            </a:r>
            <a:r>
              <a:rPr lang="en-US" dirty="0">
                <a:solidFill>
                  <a:srgbClr val="BFBFBF"/>
                </a:solidFill>
              </a:rPr>
              <a:t> (</a:t>
            </a:r>
            <a:r>
              <a:rPr lang="en-US" dirty="0" smtClean="0">
                <a:solidFill>
                  <a:srgbClr val="BFBFBF"/>
                </a:solidFill>
              </a:rPr>
              <a:t>5)</a:t>
            </a:r>
            <a:endParaRPr lang="en-US" dirty="0">
              <a:solidFill>
                <a:srgbClr val="BFBFBF"/>
              </a:solidFill>
            </a:endParaRPr>
          </a:p>
          <a:p>
            <a:pPr>
              <a:defRPr/>
            </a:pPr>
            <a:r>
              <a:rPr lang="en-US" dirty="0"/>
              <a:t>Before You Lose Your </a:t>
            </a:r>
            <a:r>
              <a:rPr lang="en-US" u="sng" dirty="0">
                <a:solidFill>
                  <a:srgbClr val="FFFF00"/>
                </a:solidFill>
              </a:rPr>
              <a:t>Life</a:t>
            </a:r>
            <a:r>
              <a:rPr lang="en-US" dirty="0"/>
              <a:t> (5-</a:t>
            </a:r>
            <a:r>
              <a:rPr lang="en-US" dirty="0" smtClean="0"/>
              <a:t>7)</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142875"/>
            <a:ext cx="9072563" cy="1457325"/>
          </a:xfrm>
        </p:spPr>
        <p:txBody>
          <a:bodyPr/>
          <a:lstStyle/>
          <a:p>
            <a:pPr eaLnBrk="1" hangingPunct="1">
              <a:defRPr/>
            </a:pPr>
            <a:r>
              <a:rPr lang="en-US" dirty="0"/>
              <a:t>What does </a:t>
            </a:r>
            <a:r>
              <a:rPr lang="ja-JP" altLang="en-US" dirty="0"/>
              <a:t>“</a:t>
            </a:r>
            <a:r>
              <a:rPr lang="en-US" dirty="0"/>
              <a:t>vanity</a:t>
            </a:r>
            <a:r>
              <a:rPr lang="ja-JP" altLang="en-US" dirty="0"/>
              <a:t>”</a:t>
            </a:r>
            <a:r>
              <a:rPr lang="en-US" dirty="0"/>
              <a:t> or </a:t>
            </a:r>
            <a:r>
              <a:rPr lang="ja-JP" altLang="en-US" dirty="0"/>
              <a:t>“</a:t>
            </a:r>
            <a:r>
              <a:rPr lang="en-US" dirty="0"/>
              <a:t>meaningless</a:t>
            </a:r>
            <a:r>
              <a:rPr lang="ja-JP" altLang="en-US" dirty="0"/>
              <a:t>”</a:t>
            </a:r>
            <a:r>
              <a:rPr lang="en-US" dirty="0"/>
              <a:t> mean in verse 8?</a:t>
            </a:r>
          </a:p>
        </p:txBody>
      </p:sp>
      <p:sp>
        <p:nvSpPr>
          <p:cNvPr id="101379" name="Rectangle 3"/>
          <p:cNvSpPr>
            <a:spLocks noGrp="1" noChangeArrowheads="1"/>
          </p:cNvSpPr>
          <p:nvPr>
            <p:ph type="body" idx="1"/>
          </p:nvPr>
        </p:nvSpPr>
        <p:spPr/>
        <p:txBody>
          <a:bodyPr/>
          <a:lstStyle/>
          <a:p>
            <a:pPr eaLnBrk="1" hangingPunct="1">
              <a:defRPr/>
            </a:pPr>
            <a:r>
              <a:rPr lang="en-US" sz="3600"/>
              <a:t>The key word is </a:t>
            </a:r>
            <a:r>
              <a:rPr lang="en-US" sz="3600" i="1"/>
              <a:t>hebel.</a:t>
            </a:r>
          </a:p>
          <a:p>
            <a:pPr lvl="1" eaLnBrk="1" hangingPunct="1">
              <a:defRPr/>
            </a:pPr>
            <a:r>
              <a:rPr lang="en-US" sz="3200"/>
              <a:t>Meaningless?</a:t>
            </a:r>
          </a:p>
          <a:p>
            <a:pPr lvl="1" eaLnBrk="1" hangingPunct="1">
              <a:defRPr/>
            </a:pPr>
            <a:r>
              <a:rPr lang="en-US" sz="3200"/>
              <a:t>Vanity?</a:t>
            </a:r>
          </a:p>
          <a:p>
            <a:pPr lvl="1" eaLnBrk="1" hangingPunct="1">
              <a:defRPr/>
            </a:pPr>
            <a:r>
              <a:rPr lang="en-US" sz="3200"/>
              <a:t>Futility?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5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fade">
                                      <p:cBhvr>
                                        <p:cTn id="17" dur="5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fade">
                                      <p:cBhvr>
                                        <p:cTn id="22"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Rectangle 2"/>
          <p:cNvSpPr>
            <a:spLocks noGrp="1" noChangeArrowheads="1"/>
          </p:cNvSpPr>
          <p:nvPr>
            <p:ph type="title"/>
          </p:nvPr>
        </p:nvSpPr>
        <p:spPr>
          <a:xfrm>
            <a:off x="0" y="274638"/>
            <a:ext cx="9144000" cy="1143000"/>
          </a:xfrm>
        </p:spPr>
        <p:txBody>
          <a:bodyPr/>
          <a:lstStyle/>
          <a:p>
            <a:pPr eaLnBrk="1" hangingPunct="1">
              <a:defRPr/>
            </a:pPr>
            <a:r>
              <a:rPr lang="en-US" dirty="0"/>
              <a:t>What does </a:t>
            </a:r>
            <a:r>
              <a:rPr lang="ja-JP" altLang="en-US" dirty="0"/>
              <a:t>“</a:t>
            </a:r>
            <a:r>
              <a:rPr lang="en-US" dirty="0"/>
              <a:t>vanity</a:t>
            </a:r>
            <a:r>
              <a:rPr lang="ja-JP" altLang="en-US" dirty="0"/>
              <a:t>”</a:t>
            </a:r>
            <a:r>
              <a:rPr lang="en-US" dirty="0"/>
              <a:t> or </a:t>
            </a:r>
            <a:r>
              <a:rPr lang="ja-JP" altLang="en-US" dirty="0"/>
              <a:t>“</a:t>
            </a:r>
            <a:r>
              <a:rPr lang="en-US" dirty="0"/>
              <a:t>meaningless</a:t>
            </a:r>
            <a:r>
              <a:rPr lang="ja-JP" altLang="en-US" dirty="0"/>
              <a:t>”</a:t>
            </a:r>
            <a:r>
              <a:rPr lang="en-US" dirty="0"/>
              <a:t> mean in verse 8?</a:t>
            </a:r>
          </a:p>
        </p:txBody>
      </p:sp>
      <p:sp>
        <p:nvSpPr>
          <p:cNvPr id="119811" name="Rectangle 3"/>
          <p:cNvSpPr>
            <a:spLocks noGrp="1" noChangeArrowheads="1"/>
          </p:cNvSpPr>
          <p:nvPr>
            <p:ph type="body" idx="1"/>
          </p:nvPr>
        </p:nvSpPr>
        <p:spPr/>
        <p:txBody>
          <a:bodyPr/>
          <a:lstStyle/>
          <a:p>
            <a:pPr eaLnBrk="1" hangingPunct="1">
              <a:defRPr/>
            </a:pPr>
            <a:r>
              <a:rPr lang="en-US" sz="3600">
                <a:solidFill>
                  <a:srgbClr val="969696"/>
                </a:solidFill>
              </a:rPr>
              <a:t>The key word is </a:t>
            </a:r>
            <a:r>
              <a:rPr lang="en-US" sz="3600" i="1">
                <a:solidFill>
                  <a:srgbClr val="969696"/>
                </a:solidFill>
              </a:rPr>
              <a:t>hebel.</a:t>
            </a:r>
          </a:p>
          <a:p>
            <a:pPr lvl="1" eaLnBrk="1" hangingPunct="1">
              <a:defRPr/>
            </a:pPr>
            <a:r>
              <a:rPr lang="en-US" sz="3200">
                <a:solidFill>
                  <a:srgbClr val="969696"/>
                </a:solidFill>
              </a:rPr>
              <a:t>Meaningless?</a:t>
            </a:r>
          </a:p>
          <a:p>
            <a:pPr lvl="1" eaLnBrk="1" hangingPunct="1">
              <a:defRPr/>
            </a:pPr>
            <a:r>
              <a:rPr lang="en-US" sz="3200">
                <a:solidFill>
                  <a:srgbClr val="969696"/>
                </a:solidFill>
              </a:rPr>
              <a:t>Vanity?</a:t>
            </a:r>
          </a:p>
          <a:p>
            <a:pPr lvl="1" eaLnBrk="1" hangingPunct="1">
              <a:defRPr/>
            </a:pPr>
            <a:r>
              <a:rPr lang="en-US" sz="3200">
                <a:solidFill>
                  <a:srgbClr val="969696"/>
                </a:solidFill>
              </a:rPr>
              <a:t>Futility?</a:t>
            </a:r>
          </a:p>
          <a:p>
            <a:pPr eaLnBrk="1" hangingPunct="1">
              <a:defRPr/>
            </a:pPr>
            <a:r>
              <a:rPr lang="en-US" sz="3600"/>
              <a:t>It comes from the root word, </a:t>
            </a:r>
            <a:r>
              <a:rPr lang="ja-JP" altLang="en-US" sz="3600"/>
              <a:t>“</a:t>
            </a:r>
            <a:r>
              <a:rPr lang="en-US" sz="3600"/>
              <a:t>vapor.</a:t>
            </a:r>
            <a:r>
              <a:rPr lang="ja-JP" altLang="en-US" sz="3600"/>
              <a:t>”</a:t>
            </a:r>
            <a:endParaRPr lang="en-US" sz="360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a:xfrm>
            <a:off x="0" y="274638"/>
            <a:ext cx="9144000" cy="1143000"/>
          </a:xfrm>
        </p:spPr>
        <p:txBody>
          <a:bodyPr/>
          <a:lstStyle/>
          <a:p>
            <a:pPr eaLnBrk="1" hangingPunct="1">
              <a:defRPr/>
            </a:pPr>
            <a:r>
              <a:rPr lang="en-US"/>
              <a:t>What does </a:t>
            </a:r>
            <a:r>
              <a:rPr lang="ja-JP" altLang="en-US"/>
              <a:t>“</a:t>
            </a:r>
            <a:r>
              <a:rPr lang="en-US"/>
              <a:t>vanity</a:t>
            </a:r>
            <a:r>
              <a:rPr lang="ja-JP" altLang="en-US"/>
              <a:t>”</a:t>
            </a:r>
            <a:r>
              <a:rPr lang="en-US"/>
              <a:t> or </a:t>
            </a:r>
            <a:r>
              <a:rPr lang="ja-JP" altLang="en-US"/>
              <a:t>“</a:t>
            </a:r>
            <a:r>
              <a:rPr lang="en-US"/>
              <a:t>meaningless</a:t>
            </a:r>
            <a:r>
              <a:rPr lang="ja-JP" altLang="en-US"/>
              <a:t>”</a:t>
            </a:r>
            <a:r>
              <a:rPr lang="en-US"/>
              <a:t> mean in verse 8?</a:t>
            </a:r>
          </a:p>
        </p:txBody>
      </p:sp>
      <p:sp>
        <p:nvSpPr>
          <p:cNvPr id="120835" name="Rectangle 3"/>
          <p:cNvSpPr>
            <a:spLocks noGrp="1" noChangeArrowheads="1"/>
          </p:cNvSpPr>
          <p:nvPr>
            <p:ph type="body" idx="1"/>
          </p:nvPr>
        </p:nvSpPr>
        <p:spPr>
          <a:xfrm>
            <a:off x="0" y="1600200"/>
            <a:ext cx="9144000" cy="4951413"/>
          </a:xfrm>
        </p:spPr>
        <p:txBody>
          <a:bodyPr/>
          <a:lstStyle/>
          <a:p>
            <a:pPr eaLnBrk="1" hangingPunct="1">
              <a:defRPr/>
            </a:pPr>
            <a:r>
              <a:rPr lang="en-US" sz="3600" dirty="0">
                <a:solidFill>
                  <a:srgbClr val="969696"/>
                </a:solidFill>
              </a:rPr>
              <a:t>The key word is </a:t>
            </a:r>
            <a:r>
              <a:rPr lang="en-US" sz="3600" i="1" dirty="0" err="1">
                <a:solidFill>
                  <a:srgbClr val="969696"/>
                </a:solidFill>
              </a:rPr>
              <a:t>hebel</a:t>
            </a:r>
            <a:r>
              <a:rPr lang="en-US" sz="3600" i="1" dirty="0">
                <a:solidFill>
                  <a:srgbClr val="969696"/>
                </a:solidFill>
              </a:rPr>
              <a:t>.</a:t>
            </a:r>
          </a:p>
          <a:p>
            <a:pPr lvl="1" eaLnBrk="1" hangingPunct="1">
              <a:defRPr/>
            </a:pPr>
            <a:r>
              <a:rPr lang="en-US" sz="3200" dirty="0">
                <a:solidFill>
                  <a:srgbClr val="969696"/>
                </a:solidFill>
              </a:rPr>
              <a:t>Meaningless?</a:t>
            </a:r>
          </a:p>
          <a:p>
            <a:pPr lvl="1" eaLnBrk="1" hangingPunct="1">
              <a:defRPr/>
            </a:pPr>
            <a:r>
              <a:rPr lang="en-US" sz="3200" dirty="0">
                <a:solidFill>
                  <a:srgbClr val="969696"/>
                </a:solidFill>
              </a:rPr>
              <a:t>Vanity?</a:t>
            </a:r>
          </a:p>
          <a:p>
            <a:pPr lvl="1" eaLnBrk="1" hangingPunct="1">
              <a:defRPr/>
            </a:pPr>
            <a:r>
              <a:rPr lang="en-US" sz="3200" dirty="0">
                <a:solidFill>
                  <a:srgbClr val="969696"/>
                </a:solidFill>
              </a:rPr>
              <a:t>Futility?</a:t>
            </a:r>
          </a:p>
          <a:p>
            <a:pPr eaLnBrk="1" hangingPunct="1">
              <a:defRPr/>
            </a:pPr>
            <a:r>
              <a:rPr lang="en-US" sz="3600" dirty="0">
                <a:solidFill>
                  <a:srgbClr val="969696"/>
                </a:solidFill>
              </a:rPr>
              <a:t>It comes from the root word, </a:t>
            </a:r>
            <a:r>
              <a:rPr lang="ja-JP" altLang="en-US" sz="3600" dirty="0">
                <a:solidFill>
                  <a:srgbClr val="969696"/>
                </a:solidFill>
              </a:rPr>
              <a:t>“</a:t>
            </a:r>
            <a:r>
              <a:rPr lang="en-US" sz="3600" dirty="0">
                <a:solidFill>
                  <a:srgbClr val="969696"/>
                </a:solidFill>
              </a:rPr>
              <a:t>vapor.</a:t>
            </a:r>
            <a:r>
              <a:rPr lang="ja-JP" altLang="en-US" sz="3600" dirty="0">
                <a:solidFill>
                  <a:srgbClr val="969696"/>
                </a:solidFill>
              </a:rPr>
              <a:t>”</a:t>
            </a:r>
            <a:endParaRPr lang="en-US" sz="3600" dirty="0">
              <a:solidFill>
                <a:srgbClr val="969696"/>
              </a:solidFill>
            </a:endParaRPr>
          </a:p>
          <a:p>
            <a:pPr eaLnBrk="1" hangingPunct="1">
              <a:defRPr/>
            </a:pPr>
            <a:r>
              <a:rPr lang="en-US" sz="3600" dirty="0"/>
              <a:t>Vapor is something, but it is </a:t>
            </a:r>
            <a:r>
              <a:rPr lang="en-US" sz="3600" i="1" dirty="0"/>
              <a:t>fleeting </a:t>
            </a:r>
            <a:r>
              <a:rPr lang="en-US" sz="3600" dirty="0"/>
              <a:t>and impossible to capture or hold onto.</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0" y="274638"/>
            <a:ext cx="9144000" cy="1143000"/>
          </a:xfrm>
        </p:spPr>
        <p:txBody>
          <a:bodyPr/>
          <a:lstStyle/>
          <a:p>
            <a:pPr eaLnBrk="1" hangingPunct="1">
              <a:defRPr/>
            </a:pPr>
            <a:r>
              <a:rPr lang="en-US"/>
              <a:t>What does </a:t>
            </a:r>
            <a:r>
              <a:rPr lang="ja-JP" altLang="en-US"/>
              <a:t>“</a:t>
            </a:r>
            <a:r>
              <a:rPr lang="en-US"/>
              <a:t>vanity</a:t>
            </a:r>
            <a:r>
              <a:rPr lang="ja-JP" altLang="en-US"/>
              <a:t>”</a:t>
            </a:r>
            <a:r>
              <a:rPr lang="en-US"/>
              <a:t> or </a:t>
            </a:r>
            <a:r>
              <a:rPr lang="ja-JP" altLang="en-US"/>
              <a:t>“</a:t>
            </a:r>
            <a:r>
              <a:rPr lang="en-US"/>
              <a:t>meaningless</a:t>
            </a:r>
            <a:r>
              <a:rPr lang="ja-JP" altLang="en-US"/>
              <a:t>”</a:t>
            </a:r>
            <a:r>
              <a:rPr lang="en-US"/>
              <a:t> mean in verse 8?</a:t>
            </a:r>
          </a:p>
        </p:txBody>
      </p:sp>
      <p:sp>
        <p:nvSpPr>
          <p:cNvPr id="102403" name="Rectangle 3"/>
          <p:cNvSpPr>
            <a:spLocks noGrp="1" noChangeArrowheads="1"/>
          </p:cNvSpPr>
          <p:nvPr>
            <p:ph type="body" idx="1"/>
          </p:nvPr>
        </p:nvSpPr>
        <p:spPr>
          <a:xfrm>
            <a:off x="0" y="1600200"/>
            <a:ext cx="9144000" cy="4495800"/>
          </a:xfrm>
        </p:spPr>
        <p:txBody>
          <a:bodyPr/>
          <a:lstStyle/>
          <a:p>
            <a:pPr eaLnBrk="1" hangingPunct="1">
              <a:buFontTx/>
              <a:buNone/>
              <a:defRPr/>
            </a:pPr>
            <a:r>
              <a:rPr lang="ja-JP" altLang="en-US" dirty="0"/>
              <a:t>“</a:t>
            </a:r>
            <a:r>
              <a:rPr lang="en-US" dirty="0"/>
              <a:t>You do not know what your life will be like tomorrow.  You are just a vapor that appears for a little while and then vanishes away.</a:t>
            </a:r>
            <a:r>
              <a:rPr lang="ja-JP" altLang="en-US" dirty="0"/>
              <a:t>”</a:t>
            </a:r>
            <a:endParaRPr lang="en-US" dirty="0"/>
          </a:p>
          <a:p>
            <a:pPr eaLnBrk="1" hangingPunct="1">
              <a:buFontTx/>
              <a:buNone/>
              <a:defRPr/>
            </a:pPr>
            <a:endParaRPr lang="en-US" dirty="0"/>
          </a:p>
          <a:p>
            <a:pPr eaLnBrk="1" hangingPunct="1">
              <a:buFontTx/>
              <a:buNone/>
              <a:defRPr/>
            </a:pPr>
            <a:r>
              <a:rPr lang="en-US" dirty="0"/>
              <a:t>							—James 4:14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0" y="274638"/>
            <a:ext cx="9144000" cy="1143000"/>
          </a:xfrm>
        </p:spPr>
        <p:txBody>
          <a:bodyPr/>
          <a:lstStyle/>
          <a:p>
            <a:pPr eaLnBrk="1" hangingPunct="1">
              <a:defRPr/>
            </a:pPr>
            <a:r>
              <a:rPr lang="en-US"/>
              <a:t>What does </a:t>
            </a:r>
            <a:r>
              <a:rPr lang="ja-JP" altLang="en-US"/>
              <a:t>“</a:t>
            </a:r>
            <a:r>
              <a:rPr lang="en-US"/>
              <a:t>vanity</a:t>
            </a:r>
            <a:r>
              <a:rPr lang="ja-JP" altLang="en-US"/>
              <a:t>”</a:t>
            </a:r>
            <a:r>
              <a:rPr lang="en-US"/>
              <a:t> or </a:t>
            </a:r>
            <a:r>
              <a:rPr lang="ja-JP" altLang="en-US"/>
              <a:t>“</a:t>
            </a:r>
            <a:r>
              <a:rPr lang="en-US"/>
              <a:t>meaningless</a:t>
            </a:r>
            <a:r>
              <a:rPr lang="ja-JP" altLang="en-US"/>
              <a:t>”</a:t>
            </a:r>
            <a:r>
              <a:rPr lang="en-US"/>
              <a:t> mean in verse 8?</a:t>
            </a:r>
          </a:p>
        </p:txBody>
      </p:sp>
      <p:sp>
        <p:nvSpPr>
          <p:cNvPr id="102403" name="Rectangle 3"/>
          <p:cNvSpPr>
            <a:spLocks noGrp="1" noChangeArrowheads="1"/>
          </p:cNvSpPr>
          <p:nvPr>
            <p:ph type="body" idx="1"/>
          </p:nvPr>
        </p:nvSpPr>
        <p:spPr>
          <a:xfrm>
            <a:off x="0" y="1600200"/>
            <a:ext cx="9144000" cy="4495800"/>
          </a:xfrm>
        </p:spPr>
        <p:txBody>
          <a:bodyPr/>
          <a:lstStyle/>
          <a:p>
            <a:pPr eaLnBrk="1" hangingPunct="1">
              <a:buFontTx/>
              <a:buNone/>
              <a:defRPr/>
            </a:pPr>
            <a:r>
              <a:rPr lang="en-US" dirty="0"/>
              <a:t>We might translate verse 8 like this:</a:t>
            </a:r>
          </a:p>
          <a:p>
            <a:pPr eaLnBrk="1" hangingPunct="1">
              <a:buFontTx/>
              <a:buNone/>
              <a:defRPr/>
            </a:pPr>
            <a:r>
              <a:rPr lang="ja-JP" altLang="en-US" i="1" dirty="0" smtClean="0"/>
              <a:t>“</a:t>
            </a:r>
            <a:r>
              <a:rPr lang="fr-FR" altLang="ja-JP" i="1" dirty="0" smtClean="0"/>
              <a:t>'</a:t>
            </a:r>
            <a:r>
              <a:rPr lang="en-US" i="1" dirty="0" smtClean="0"/>
              <a:t>Vapor </a:t>
            </a:r>
            <a:r>
              <a:rPr lang="en-US" i="1" dirty="0"/>
              <a:t>of vapors</a:t>
            </a:r>
            <a:r>
              <a:rPr lang="en-US" i="1" dirty="0" smtClean="0"/>
              <a:t>,</a:t>
            </a:r>
            <a:r>
              <a:rPr lang="fr-FR" altLang="ja-JP" i="1" dirty="0" smtClean="0"/>
              <a:t>'</a:t>
            </a:r>
            <a:r>
              <a:rPr lang="en-US" i="1" dirty="0" smtClean="0"/>
              <a:t> </a:t>
            </a:r>
            <a:r>
              <a:rPr lang="en-US" i="1" dirty="0"/>
              <a:t>says the Preacher; </a:t>
            </a:r>
            <a:r>
              <a:rPr lang="fr-FR" altLang="ja-JP" i="1" dirty="0" smtClean="0"/>
              <a:t>'</a:t>
            </a:r>
            <a:r>
              <a:rPr lang="en-US" i="1" dirty="0" smtClean="0"/>
              <a:t>all </a:t>
            </a:r>
            <a:r>
              <a:rPr lang="en-US" i="1" dirty="0"/>
              <a:t>is vaporous</a:t>
            </a:r>
            <a:r>
              <a:rPr lang="en-US" i="1" dirty="0" smtClean="0"/>
              <a:t>.</a:t>
            </a:r>
            <a:r>
              <a:rPr lang="fr-FR" altLang="ja-JP" i="1" dirty="0" smtClean="0"/>
              <a:t>'</a:t>
            </a:r>
            <a:r>
              <a:rPr lang="ja-JP" altLang="en-US" i="1" dirty="0" smtClean="0"/>
              <a:t>”</a:t>
            </a:r>
            <a:endParaRPr lang="en-US" i="1" dirty="0"/>
          </a:p>
          <a:p>
            <a:pPr eaLnBrk="1" hangingPunct="1">
              <a:buFontTx/>
              <a:buNone/>
              <a:defRPr/>
            </a:pPr>
            <a:endParaRPr lang="en-US" dirty="0"/>
          </a:p>
          <a:p>
            <a:pPr eaLnBrk="1" hangingPunct="1">
              <a:buFontTx/>
              <a:buNone/>
              <a:defRPr/>
            </a:pPr>
            <a:r>
              <a:rPr lang="en-US" dirty="0"/>
              <a:t>Or more loosely:</a:t>
            </a:r>
          </a:p>
          <a:p>
            <a:pPr eaLnBrk="1" hangingPunct="1">
              <a:buFontTx/>
              <a:buNone/>
              <a:defRPr/>
            </a:pPr>
            <a:r>
              <a:rPr lang="ja-JP" altLang="en-US" i="1" dirty="0" smtClean="0"/>
              <a:t>“</a:t>
            </a:r>
            <a:r>
              <a:rPr lang="fr-FR" altLang="ja-JP" i="1" dirty="0" smtClean="0"/>
              <a:t>'</a:t>
            </a:r>
            <a:r>
              <a:rPr lang="en-US" i="1" dirty="0" smtClean="0"/>
              <a:t>Utterly </a:t>
            </a:r>
            <a:r>
              <a:rPr lang="en-US" i="1" dirty="0"/>
              <a:t>fleeting</a:t>
            </a:r>
            <a:r>
              <a:rPr lang="en-US" i="1" dirty="0" smtClean="0"/>
              <a:t>,</a:t>
            </a:r>
            <a:r>
              <a:rPr lang="fr-FR" altLang="ja-JP" i="1" dirty="0" smtClean="0"/>
              <a:t>'</a:t>
            </a:r>
            <a:r>
              <a:rPr lang="en-US" i="1" dirty="0" smtClean="0"/>
              <a:t> </a:t>
            </a:r>
            <a:r>
              <a:rPr lang="en-US" i="1" dirty="0"/>
              <a:t>says the Preacher; </a:t>
            </a:r>
            <a:r>
              <a:rPr lang="fr-FR" altLang="ja-JP" i="1" dirty="0" smtClean="0"/>
              <a:t>'</a:t>
            </a:r>
            <a:r>
              <a:rPr lang="en-US" i="1" dirty="0" smtClean="0"/>
              <a:t>everything </a:t>
            </a:r>
            <a:r>
              <a:rPr lang="en-US" i="1" dirty="0"/>
              <a:t>is fleeting</a:t>
            </a:r>
            <a:r>
              <a:rPr lang="en-US" i="1" dirty="0" smtClean="0"/>
              <a:t>.</a:t>
            </a:r>
            <a:r>
              <a:rPr lang="fr-FR" altLang="ja-JP" i="1" dirty="0" smtClean="0"/>
              <a:t>'</a:t>
            </a:r>
            <a:r>
              <a:rPr lang="ja-JP" altLang="en-US" i="1" dirty="0" smtClean="0"/>
              <a:t>”</a:t>
            </a:r>
            <a:endParaRPr lang="en-US"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3" end="3"/>
                                            </p:txEl>
                                          </p:spTgt>
                                        </p:tgtEl>
                                        <p:attrNameLst>
                                          <p:attrName>style.visibility</p:attrName>
                                        </p:attrNameLst>
                                      </p:cBhvr>
                                      <p:to>
                                        <p:strVal val="visible"/>
                                      </p:to>
                                    </p:set>
                                    <p:animEffect transition="in" filter="fade">
                                      <p:cBhvr>
                                        <p:cTn id="7" dur="500"/>
                                        <p:tgtEl>
                                          <p:spTgt spid="10240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4" end="4"/>
                                            </p:txEl>
                                          </p:spTgt>
                                        </p:tgtEl>
                                        <p:attrNameLst>
                                          <p:attrName>style.visibility</p:attrName>
                                        </p:attrNameLst>
                                      </p:cBhvr>
                                      <p:to>
                                        <p:strVal val="visible"/>
                                      </p:to>
                                    </p:set>
                                    <p:animEffect transition="in" filter="fade">
                                      <p:cBhvr>
                                        <p:cTn id="10"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Gather-Ye-Rosebuds-1909-L"/>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2"/>
          <p:cNvSpPr>
            <a:spLocks noGrp="1" noChangeArrowheads="1"/>
          </p:cNvSpPr>
          <p:nvPr>
            <p:ph type="title"/>
          </p:nvPr>
        </p:nvSpPr>
        <p:spPr>
          <a:xfrm>
            <a:off x="0" y="22225"/>
            <a:ext cx="9144000" cy="938213"/>
          </a:xfrm>
          <a:solidFill>
            <a:srgbClr val="000044"/>
          </a:solidFill>
        </p:spPr>
        <p:txBody>
          <a:bodyPr/>
          <a:lstStyle/>
          <a:p>
            <a:pPr eaLnBrk="1" hangingPunct="1">
              <a:defRPr/>
            </a:pPr>
            <a:r>
              <a:rPr lang="ja-JP" altLang="en-US" sz="3600" dirty="0">
                <a:solidFill>
                  <a:schemeClr val="tx1"/>
                </a:solidFill>
              </a:rPr>
              <a:t>“</a:t>
            </a:r>
            <a:r>
              <a:rPr lang="en-US" sz="3600" dirty="0">
                <a:solidFill>
                  <a:schemeClr val="tx1"/>
                </a:solidFill>
              </a:rPr>
              <a:t>To the Virgins, to Make Much of Time</a:t>
            </a:r>
            <a:r>
              <a:rPr lang="ja-JP" altLang="en-US" sz="3600" dirty="0">
                <a:solidFill>
                  <a:schemeClr val="tx1"/>
                </a:solidFill>
              </a:rPr>
              <a:t>”</a:t>
            </a:r>
            <a:endParaRPr lang="en-US" sz="3600" dirty="0">
              <a:solidFill>
                <a:schemeClr val="tx1"/>
              </a:solidFill>
            </a:endParaRPr>
          </a:p>
        </p:txBody>
      </p:sp>
      <p:sp>
        <p:nvSpPr>
          <p:cNvPr id="100355" name="Rectangle 3"/>
          <p:cNvSpPr>
            <a:spLocks noGrp="1" noChangeArrowheads="1"/>
          </p:cNvSpPr>
          <p:nvPr>
            <p:ph type="body" idx="1"/>
          </p:nvPr>
        </p:nvSpPr>
        <p:spPr>
          <a:xfrm>
            <a:off x="0" y="1600200"/>
            <a:ext cx="9144000" cy="4495800"/>
          </a:xfrm>
        </p:spPr>
        <p:txBody>
          <a:bodyPr/>
          <a:lstStyle/>
          <a:p>
            <a:pPr algn="ctr" eaLnBrk="1" hangingPunct="1">
              <a:buFontTx/>
              <a:buNone/>
              <a:defRPr/>
            </a:pPr>
            <a:r>
              <a:rPr lang="en-US" sz="3600" dirty="0">
                <a:solidFill>
                  <a:schemeClr val="accent1"/>
                </a:solidFill>
              </a:rPr>
              <a:t>By Robert Herrick (1591-1674)</a:t>
            </a:r>
          </a:p>
          <a:p>
            <a:pPr algn="ctr" eaLnBrk="1" hangingPunct="1">
              <a:buFontTx/>
              <a:buNone/>
              <a:defRPr/>
            </a:pPr>
            <a:endParaRPr lang="en-US" sz="3600" dirty="0">
              <a:solidFill>
                <a:schemeClr val="accent1"/>
              </a:solidFill>
            </a:endParaRPr>
          </a:p>
          <a:p>
            <a:pPr algn="ctr" eaLnBrk="1" hangingPunct="1">
              <a:buFontTx/>
              <a:buNone/>
              <a:defRPr/>
            </a:pPr>
            <a:r>
              <a:rPr lang="en-US" sz="3600" dirty="0"/>
              <a:t>Gather ye rose-buds while ye may,</a:t>
            </a:r>
          </a:p>
          <a:p>
            <a:pPr algn="ctr" eaLnBrk="1" hangingPunct="1">
              <a:buFontTx/>
              <a:buNone/>
              <a:defRPr/>
            </a:pPr>
            <a:r>
              <a:rPr lang="en-US" sz="3600" dirty="0"/>
              <a:t>Old time is still a flying:</a:t>
            </a:r>
          </a:p>
          <a:p>
            <a:pPr algn="ctr" eaLnBrk="1" hangingPunct="1">
              <a:buFontTx/>
              <a:buNone/>
              <a:defRPr/>
            </a:pPr>
            <a:r>
              <a:rPr lang="en-US" sz="3600" dirty="0"/>
              <a:t>And this same flower that smiles today,</a:t>
            </a:r>
          </a:p>
          <a:p>
            <a:pPr algn="ctr" eaLnBrk="1" hangingPunct="1">
              <a:buFontTx/>
              <a:buNone/>
              <a:defRPr/>
            </a:pPr>
            <a:r>
              <a:rPr lang="en-US" sz="3600" dirty="0"/>
              <a:t>Tomorrow will be dying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Ecclesiastes 12:1-8:</a:t>
            </a:r>
            <a:br>
              <a:rPr lang="en-US"/>
            </a:br>
            <a:r>
              <a:rPr lang="en-US"/>
              <a:t>A Basic Summary</a:t>
            </a:r>
          </a:p>
        </p:txBody>
      </p:sp>
      <p:sp>
        <p:nvSpPr>
          <p:cNvPr id="3" name="Content Placeholder 2"/>
          <p:cNvSpPr>
            <a:spLocks noGrp="1"/>
          </p:cNvSpPr>
          <p:nvPr>
            <p:ph idx="1"/>
          </p:nvPr>
        </p:nvSpPr>
        <p:spPr/>
        <p:txBody>
          <a:bodyPr/>
          <a:lstStyle/>
          <a:p>
            <a:pPr>
              <a:defRPr/>
            </a:pPr>
            <a:r>
              <a:rPr lang="en-US" dirty="0" smtClean="0"/>
              <a:t>It</a:t>
            </a:r>
            <a:r>
              <a:rPr lang="fr-FR" altLang="ja-JP" dirty="0" smtClean="0"/>
              <a:t>'</a:t>
            </a:r>
            <a:r>
              <a:rPr lang="en-US" dirty="0" smtClean="0"/>
              <a:t>s </a:t>
            </a:r>
            <a:r>
              <a:rPr lang="en-US" dirty="0"/>
              <a:t>tough to grow old, and it makes enjoying all that life has to offer much more difficult.</a:t>
            </a:r>
          </a:p>
          <a:p>
            <a:pPr>
              <a:defRPr/>
            </a:pPr>
            <a:endParaRPr lang="en-US" dirty="0"/>
          </a:p>
          <a:p>
            <a:pPr>
              <a:defRPr/>
            </a:pPr>
            <a:r>
              <a:rPr lang="en-US" dirty="0"/>
              <a:t>Old age will sneak up on us more quickly than we realize.</a:t>
            </a:r>
          </a:p>
          <a:p>
            <a:pPr>
              <a:defRPr/>
            </a:pPr>
            <a:endParaRPr lang="en-US" dirty="0"/>
          </a:p>
          <a:p>
            <a:pPr>
              <a:defRPr/>
            </a:pPr>
            <a:r>
              <a:rPr lang="en-US" dirty="0"/>
              <a:t>Therefore, we should remember God while we are still young.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ozymandias"/>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468313" y="-104775"/>
            <a:ext cx="8229600" cy="833438"/>
          </a:xfrm>
        </p:spPr>
        <p:txBody>
          <a:bodyPr/>
          <a:lstStyle/>
          <a:p>
            <a:pPr>
              <a:defRPr/>
            </a:pPr>
            <a:r>
              <a:rPr lang="ja-JP" altLang="en-US" dirty="0">
                <a:solidFill>
                  <a:srgbClr val="660066"/>
                </a:solidFill>
                <a:latin typeface="Aharoni" charset="0"/>
                <a:cs typeface="Aharoni" charset="0"/>
              </a:rPr>
              <a:t>“</a:t>
            </a:r>
            <a:r>
              <a:rPr lang="en-US" dirty="0" err="1">
                <a:solidFill>
                  <a:srgbClr val="660066"/>
                </a:solidFill>
                <a:latin typeface="Aharoni" charset="0"/>
                <a:cs typeface="Aharoni" charset="0"/>
              </a:rPr>
              <a:t>Ozymandias</a:t>
            </a:r>
            <a:r>
              <a:rPr lang="ja-JP" altLang="en-US" dirty="0">
                <a:solidFill>
                  <a:srgbClr val="660066"/>
                </a:solidFill>
                <a:latin typeface="Aharoni" charset="0"/>
                <a:cs typeface="Aharoni" charset="0"/>
              </a:rPr>
              <a:t>”</a:t>
            </a:r>
            <a:endParaRPr lang="en-US" dirty="0">
              <a:solidFill>
                <a:srgbClr val="660066"/>
              </a:solidFill>
              <a:latin typeface="Aharoni" charset="0"/>
              <a:cs typeface="Aharoni"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ozymandias"/>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468313" y="115888"/>
            <a:ext cx="8229600" cy="833437"/>
          </a:xfrm>
        </p:spPr>
        <p:txBody>
          <a:bodyPr/>
          <a:lstStyle/>
          <a:p>
            <a:pPr>
              <a:defRPr/>
            </a:pPr>
            <a:r>
              <a:rPr lang="ja-JP" altLang="en-US">
                <a:solidFill>
                  <a:srgbClr val="FFFFFF"/>
                </a:solidFill>
                <a:effectLst>
                  <a:glow rad="177800">
                    <a:srgbClr val="000000"/>
                  </a:glow>
                  <a:outerShdw blurRad="38100" dist="38100" dir="2700000" algn="tl">
                    <a:srgbClr val="000000"/>
                  </a:outerShdw>
                </a:effectLst>
                <a:latin typeface="Aharoni" charset="0"/>
                <a:cs typeface="Aharoni" charset="0"/>
              </a:rPr>
              <a:t>“</a:t>
            </a:r>
            <a:r>
              <a:rPr lang="en-US">
                <a:solidFill>
                  <a:srgbClr val="FFFFFF"/>
                </a:solidFill>
                <a:effectLst>
                  <a:glow rad="177800">
                    <a:srgbClr val="000000"/>
                  </a:glow>
                  <a:outerShdw blurRad="38100" dist="38100" dir="2700000" algn="tl">
                    <a:srgbClr val="000000"/>
                  </a:outerShdw>
                </a:effectLst>
                <a:latin typeface="Aharoni" charset="0"/>
                <a:cs typeface="Aharoni" charset="0"/>
              </a:rPr>
              <a:t>Ozymandias</a:t>
            </a:r>
            <a:r>
              <a:rPr lang="ja-JP" altLang="en-US">
                <a:solidFill>
                  <a:srgbClr val="FFFFFF"/>
                </a:solidFill>
                <a:effectLst>
                  <a:glow rad="177800">
                    <a:srgbClr val="000000"/>
                  </a:glow>
                  <a:outerShdw blurRad="38100" dist="38100" dir="2700000" algn="tl">
                    <a:srgbClr val="000000"/>
                  </a:outerShdw>
                </a:effectLst>
                <a:latin typeface="Aharoni" charset="0"/>
                <a:cs typeface="Aharoni" charset="0"/>
              </a:rPr>
              <a:t>”</a:t>
            </a:r>
            <a:endParaRPr lang="en-US">
              <a:solidFill>
                <a:srgbClr val="FFFFFF"/>
              </a:solidFill>
              <a:effectLst>
                <a:glow rad="177800">
                  <a:srgbClr val="000000"/>
                </a:glow>
                <a:outerShdw blurRad="38100" dist="38100" dir="2700000" algn="tl">
                  <a:srgbClr val="000000"/>
                </a:outerShdw>
              </a:effectLst>
              <a:latin typeface="Aharoni" charset="0"/>
              <a:cs typeface="Aharoni" charset="0"/>
            </a:endParaRPr>
          </a:p>
        </p:txBody>
      </p:sp>
      <p:sp>
        <p:nvSpPr>
          <p:cNvPr id="15363" name="Rectangle 3"/>
          <p:cNvSpPr>
            <a:spLocks noGrp="1" noChangeArrowheads="1"/>
          </p:cNvSpPr>
          <p:nvPr>
            <p:ph type="body" idx="1"/>
          </p:nvPr>
        </p:nvSpPr>
        <p:spPr>
          <a:xfrm>
            <a:off x="468313" y="1484313"/>
            <a:ext cx="8229600" cy="5229225"/>
          </a:xfrm>
        </p:spPr>
        <p:txBody>
          <a:bodyPr/>
          <a:lstStyle/>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I met a traveler from an antique land</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Who said: Two vast and </a:t>
            </a:r>
            <a:r>
              <a:rPr lang="en-US" sz="2400" dirty="0" err="1">
                <a:solidFill>
                  <a:srgbClr val="FFFFFF"/>
                </a:solidFill>
                <a:effectLst>
                  <a:glow rad="177800">
                    <a:srgbClr val="000000"/>
                  </a:glow>
                </a:effectLst>
                <a:latin typeface="Aharoni" charset="0"/>
                <a:cs typeface="Aharoni" charset="0"/>
              </a:rPr>
              <a:t>trunkless</a:t>
            </a:r>
            <a:r>
              <a:rPr lang="en-US" sz="2400" dirty="0">
                <a:solidFill>
                  <a:srgbClr val="FFFFFF"/>
                </a:solidFill>
                <a:effectLst>
                  <a:glow rad="177800">
                    <a:srgbClr val="000000"/>
                  </a:glow>
                </a:effectLst>
                <a:latin typeface="Aharoni" charset="0"/>
                <a:cs typeface="Aharoni" charset="0"/>
              </a:rPr>
              <a:t> legs of stone</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Stand in the desert.  Near them, on the sand,</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Half sunk, a shattered visage lies, whose frown</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And wrinkled lip, and sneer of cold command,</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Tell that its sculptor well those passions read</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Which yet survive, stamped on these lifeless things,</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The hand that mocked them and the heart that fed;</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And on the pedestal these words appear:</a:t>
            </a:r>
          </a:p>
          <a:p>
            <a:pPr algn="ctr">
              <a:lnSpc>
                <a:spcPct val="80000"/>
              </a:lnSpc>
              <a:buFontTx/>
              <a:buNone/>
              <a:defRPr/>
            </a:pPr>
            <a:r>
              <a:rPr lang="ja-JP" altLang="en-US" sz="2400" dirty="0">
                <a:solidFill>
                  <a:srgbClr val="FFFFFF"/>
                </a:solidFill>
                <a:effectLst>
                  <a:glow rad="177800">
                    <a:srgbClr val="000000"/>
                  </a:glow>
                </a:effectLst>
                <a:latin typeface="Aharoni" charset="0"/>
                <a:cs typeface="Aharoni" charset="0"/>
              </a:rPr>
              <a:t>“</a:t>
            </a:r>
            <a:r>
              <a:rPr lang="en-US" altLang="ja-JP" sz="2400" dirty="0">
                <a:solidFill>
                  <a:srgbClr val="FFFFFF"/>
                </a:solidFill>
                <a:effectLst>
                  <a:glow rad="177800">
                    <a:srgbClr val="000000"/>
                  </a:glow>
                </a:effectLst>
                <a:latin typeface="Aharoni" charset="0"/>
                <a:cs typeface="Aharoni" charset="0"/>
              </a:rPr>
              <a:t>My name is </a:t>
            </a:r>
            <a:r>
              <a:rPr lang="en-US" altLang="ja-JP" sz="2400" dirty="0" err="1">
                <a:solidFill>
                  <a:srgbClr val="FFFFFF"/>
                </a:solidFill>
                <a:effectLst>
                  <a:glow rad="177800">
                    <a:srgbClr val="000000"/>
                  </a:glow>
                </a:effectLst>
                <a:latin typeface="Aharoni" charset="0"/>
                <a:cs typeface="Aharoni" charset="0"/>
              </a:rPr>
              <a:t>Ozymandias</a:t>
            </a:r>
            <a:r>
              <a:rPr lang="en-US" altLang="ja-JP" sz="2400" dirty="0">
                <a:solidFill>
                  <a:srgbClr val="FFFFFF"/>
                </a:solidFill>
                <a:effectLst>
                  <a:glow rad="177800">
                    <a:srgbClr val="000000"/>
                  </a:glow>
                </a:effectLst>
                <a:latin typeface="Aharoni" charset="0"/>
                <a:cs typeface="Aharoni" charset="0"/>
              </a:rPr>
              <a:t>, king of kings:</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Look on my works, ye Mighty, and despair!</a:t>
            </a:r>
            <a:r>
              <a:rPr lang="ja-JP" altLang="en-US" sz="2400" dirty="0">
                <a:solidFill>
                  <a:srgbClr val="FFFFFF"/>
                </a:solidFill>
                <a:effectLst>
                  <a:glow rad="177800">
                    <a:srgbClr val="000000"/>
                  </a:glow>
                </a:effectLst>
                <a:latin typeface="Aharoni" charset="0"/>
                <a:cs typeface="Aharoni" charset="0"/>
              </a:rPr>
              <a:t>”</a:t>
            </a:r>
            <a:endParaRPr lang="en-US" altLang="ja-JP" sz="2400" dirty="0">
              <a:solidFill>
                <a:srgbClr val="FFFFFF"/>
              </a:solidFill>
              <a:effectLst>
                <a:glow rad="177800">
                  <a:srgbClr val="000000"/>
                </a:glow>
              </a:effectLst>
              <a:latin typeface="Aharoni" charset="0"/>
              <a:cs typeface="Aharoni" charset="0"/>
            </a:endParaRP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Nothing beside remains. Round the decay</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Of that colossal wreck, boundless and bare</a:t>
            </a:r>
          </a:p>
          <a:p>
            <a:pPr algn="ctr">
              <a:lnSpc>
                <a:spcPct val="80000"/>
              </a:lnSpc>
              <a:buFontTx/>
              <a:buNone/>
              <a:defRPr/>
            </a:pPr>
            <a:r>
              <a:rPr lang="en-US" sz="2400" dirty="0">
                <a:solidFill>
                  <a:srgbClr val="FFFFFF"/>
                </a:solidFill>
                <a:effectLst>
                  <a:glow rad="177800">
                    <a:srgbClr val="000000"/>
                  </a:glow>
                </a:effectLst>
                <a:latin typeface="Aharoni" charset="0"/>
                <a:cs typeface="Aharoni" charset="0"/>
              </a:rPr>
              <a:t>The lone and level sands stretch far away</a:t>
            </a:r>
          </a:p>
        </p:txBody>
      </p:sp>
      <p:sp>
        <p:nvSpPr>
          <p:cNvPr id="15364" name="Text Box 4"/>
          <p:cNvSpPr txBox="1">
            <a:spLocks noChangeArrowheads="1"/>
          </p:cNvSpPr>
          <p:nvPr/>
        </p:nvSpPr>
        <p:spPr bwMode="auto">
          <a:xfrm>
            <a:off x="3132138" y="98107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SG" b="1" dirty="0">
                <a:solidFill>
                  <a:srgbClr val="FFFFFF"/>
                </a:solidFill>
                <a:effectLst>
                  <a:glow rad="177800">
                    <a:srgbClr val="000000"/>
                  </a:glow>
                  <a:outerShdw blurRad="38100" dist="38100" dir="2700000" algn="tl">
                    <a:srgbClr val="000000"/>
                  </a:outerShdw>
                </a:effectLst>
                <a:latin typeface="Aharoni" pitchFamily="2" charset="-79"/>
                <a:ea typeface="ＭＳ Ｐゴシック" pitchFamily="34" charset="-128"/>
                <a:cs typeface="Aharoni" pitchFamily="2" charset="-79"/>
              </a:rPr>
              <a:t>by </a:t>
            </a:r>
            <a:r>
              <a:rPr lang="en-US" b="1" dirty="0">
                <a:solidFill>
                  <a:srgbClr val="FFFFFF"/>
                </a:solidFill>
                <a:effectLst>
                  <a:glow rad="177800">
                    <a:srgbClr val="000000"/>
                  </a:glow>
                  <a:outerShdw blurRad="38100" dist="38100" dir="2700000" algn="tl">
                    <a:srgbClr val="000000"/>
                  </a:outerShdw>
                </a:effectLst>
                <a:latin typeface="Aharoni" pitchFamily="2" charset="-79"/>
                <a:ea typeface="ＭＳ Ｐゴシック" pitchFamily="34" charset="-128"/>
                <a:cs typeface="Aharoni" pitchFamily="2" charset="-79"/>
              </a:rPr>
              <a:t>Percy Shelley</a:t>
            </a:r>
            <a:endParaRPr lang="en-SG" b="1" dirty="0">
              <a:solidFill>
                <a:srgbClr val="FFFFFF"/>
              </a:solidFill>
              <a:effectLst>
                <a:glow rad="177800">
                  <a:srgbClr val="000000"/>
                </a:glow>
                <a:outerShdw blurRad="38100" dist="38100" dir="2700000" algn="tl">
                  <a:srgbClr val="000000"/>
                </a:outerShdw>
              </a:effectLst>
              <a:latin typeface="Aharoni" pitchFamily="2" charset="-79"/>
              <a:ea typeface="ＭＳ Ｐゴシック" pitchFamily="34" charset="-128"/>
              <a:cs typeface="Aharoni" pitchFamily="2" charset="-79"/>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364"/>
                                        </p:tgtEl>
                                      </p:cBhvr>
                                    </p:animEffect>
                                    <p:set>
                                      <p:cBhvr>
                                        <p:cTn id="10" dur="1" fill="hold">
                                          <p:stCondLst>
                                            <p:cond delay="499"/>
                                          </p:stCondLst>
                                        </p:cTn>
                                        <p:tgtEl>
                                          <p:spTgt spid="1536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5363">
                                            <p:txEl>
                                              <p:pRg st="0" end="0"/>
                                            </p:txEl>
                                          </p:spTgt>
                                        </p:tgtEl>
                                      </p:cBhvr>
                                    </p:animEffect>
                                    <p:set>
                                      <p:cBhvr>
                                        <p:cTn id="13" dur="1" fill="hold">
                                          <p:stCondLst>
                                            <p:cond delay="499"/>
                                          </p:stCondLst>
                                        </p:cTn>
                                        <p:tgtEl>
                                          <p:spTgt spid="1536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5363">
                                            <p:txEl>
                                              <p:pRg st="1" end="1"/>
                                            </p:txEl>
                                          </p:spTgt>
                                        </p:tgtEl>
                                      </p:cBhvr>
                                    </p:animEffect>
                                    <p:set>
                                      <p:cBhvr>
                                        <p:cTn id="16" dur="1" fill="hold">
                                          <p:stCondLst>
                                            <p:cond delay="499"/>
                                          </p:stCondLst>
                                        </p:cTn>
                                        <p:tgtEl>
                                          <p:spTgt spid="15363">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5363">
                                            <p:txEl>
                                              <p:pRg st="2" end="2"/>
                                            </p:txEl>
                                          </p:spTgt>
                                        </p:tgtEl>
                                      </p:cBhvr>
                                    </p:animEffect>
                                    <p:set>
                                      <p:cBhvr>
                                        <p:cTn id="19" dur="1" fill="hold">
                                          <p:stCondLst>
                                            <p:cond delay="499"/>
                                          </p:stCondLst>
                                        </p:cTn>
                                        <p:tgtEl>
                                          <p:spTgt spid="15363">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363">
                                            <p:txEl>
                                              <p:pRg st="3" end="3"/>
                                            </p:txEl>
                                          </p:spTgt>
                                        </p:tgtEl>
                                      </p:cBhvr>
                                    </p:animEffect>
                                    <p:set>
                                      <p:cBhvr>
                                        <p:cTn id="22" dur="1" fill="hold">
                                          <p:stCondLst>
                                            <p:cond delay="499"/>
                                          </p:stCondLst>
                                        </p:cTn>
                                        <p:tgtEl>
                                          <p:spTgt spid="15363">
                                            <p:txEl>
                                              <p:pRg st="3" end="3"/>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5363">
                                            <p:txEl>
                                              <p:pRg st="4" end="4"/>
                                            </p:txEl>
                                          </p:spTgt>
                                        </p:tgtEl>
                                      </p:cBhvr>
                                    </p:animEffect>
                                    <p:set>
                                      <p:cBhvr>
                                        <p:cTn id="25" dur="1" fill="hold">
                                          <p:stCondLst>
                                            <p:cond delay="499"/>
                                          </p:stCondLst>
                                        </p:cTn>
                                        <p:tgtEl>
                                          <p:spTgt spid="15363">
                                            <p:txEl>
                                              <p:pRg st="4" end="4"/>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5363">
                                            <p:txEl>
                                              <p:pRg st="5" end="5"/>
                                            </p:txEl>
                                          </p:spTgt>
                                        </p:tgtEl>
                                      </p:cBhvr>
                                    </p:animEffect>
                                    <p:set>
                                      <p:cBhvr>
                                        <p:cTn id="28" dur="1" fill="hold">
                                          <p:stCondLst>
                                            <p:cond delay="499"/>
                                          </p:stCondLst>
                                        </p:cTn>
                                        <p:tgtEl>
                                          <p:spTgt spid="15363">
                                            <p:txEl>
                                              <p:pRg st="5" end="5"/>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363">
                                            <p:txEl>
                                              <p:pRg st="6" end="6"/>
                                            </p:txEl>
                                          </p:spTgt>
                                        </p:tgtEl>
                                      </p:cBhvr>
                                    </p:animEffect>
                                    <p:set>
                                      <p:cBhvr>
                                        <p:cTn id="31" dur="1" fill="hold">
                                          <p:stCondLst>
                                            <p:cond delay="499"/>
                                          </p:stCondLst>
                                        </p:cTn>
                                        <p:tgtEl>
                                          <p:spTgt spid="15363">
                                            <p:txEl>
                                              <p:pRg st="6" end="6"/>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5363">
                                            <p:txEl>
                                              <p:pRg st="7" end="7"/>
                                            </p:txEl>
                                          </p:spTgt>
                                        </p:tgtEl>
                                      </p:cBhvr>
                                    </p:animEffect>
                                    <p:set>
                                      <p:cBhvr>
                                        <p:cTn id="34" dur="1" fill="hold">
                                          <p:stCondLst>
                                            <p:cond delay="499"/>
                                          </p:stCondLst>
                                        </p:cTn>
                                        <p:tgtEl>
                                          <p:spTgt spid="15363">
                                            <p:txEl>
                                              <p:pRg st="7" end="7"/>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363">
                                            <p:txEl>
                                              <p:pRg st="8" end="8"/>
                                            </p:txEl>
                                          </p:spTgt>
                                        </p:tgtEl>
                                      </p:cBhvr>
                                    </p:animEffect>
                                    <p:set>
                                      <p:cBhvr>
                                        <p:cTn id="37" dur="1" fill="hold">
                                          <p:stCondLst>
                                            <p:cond delay="499"/>
                                          </p:stCondLst>
                                        </p:cTn>
                                        <p:tgtEl>
                                          <p:spTgt spid="15363">
                                            <p:txEl>
                                              <p:pRg st="8" end="8"/>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5363">
                                            <p:txEl>
                                              <p:pRg st="9" end="9"/>
                                            </p:txEl>
                                          </p:spTgt>
                                        </p:tgtEl>
                                      </p:cBhvr>
                                    </p:animEffect>
                                    <p:set>
                                      <p:cBhvr>
                                        <p:cTn id="40" dur="1" fill="hold">
                                          <p:stCondLst>
                                            <p:cond delay="499"/>
                                          </p:stCondLst>
                                        </p:cTn>
                                        <p:tgtEl>
                                          <p:spTgt spid="15363">
                                            <p:txEl>
                                              <p:pRg st="9" end="9"/>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5363">
                                            <p:txEl>
                                              <p:pRg st="10" end="10"/>
                                            </p:txEl>
                                          </p:spTgt>
                                        </p:tgtEl>
                                      </p:cBhvr>
                                    </p:animEffect>
                                    <p:set>
                                      <p:cBhvr>
                                        <p:cTn id="43" dur="1" fill="hold">
                                          <p:stCondLst>
                                            <p:cond delay="499"/>
                                          </p:stCondLst>
                                        </p:cTn>
                                        <p:tgtEl>
                                          <p:spTgt spid="15363">
                                            <p:txEl>
                                              <p:pRg st="10" end="10"/>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363">
                                            <p:txEl>
                                              <p:pRg st="11" end="11"/>
                                            </p:txEl>
                                          </p:spTgt>
                                        </p:tgtEl>
                                      </p:cBhvr>
                                    </p:animEffect>
                                    <p:set>
                                      <p:cBhvr>
                                        <p:cTn id="46" dur="1" fill="hold">
                                          <p:stCondLst>
                                            <p:cond delay="499"/>
                                          </p:stCondLst>
                                        </p:cTn>
                                        <p:tgtEl>
                                          <p:spTgt spid="15363">
                                            <p:txEl>
                                              <p:pRg st="11" end="11"/>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363">
                                            <p:txEl>
                                              <p:pRg st="12" end="12"/>
                                            </p:txEl>
                                          </p:spTgt>
                                        </p:tgtEl>
                                      </p:cBhvr>
                                    </p:animEffect>
                                    <p:set>
                                      <p:cBhvr>
                                        <p:cTn id="49" dur="1" fill="hold">
                                          <p:stCondLst>
                                            <p:cond delay="499"/>
                                          </p:stCondLst>
                                        </p:cTn>
                                        <p:tgtEl>
                                          <p:spTgt spid="15363">
                                            <p:txEl>
                                              <p:pRg st="12" end="12"/>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5363">
                                            <p:txEl>
                                              <p:pRg st="13" end="13"/>
                                            </p:txEl>
                                          </p:spTgt>
                                        </p:tgtEl>
                                      </p:cBhvr>
                                    </p:animEffect>
                                    <p:set>
                                      <p:cBhvr>
                                        <p:cTn id="52" dur="1" fill="hold">
                                          <p:stCondLst>
                                            <p:cond delay="499"/>
                                          </p:stCondLst>
                                        </p:cTn>
                                        <p:tgtEl>
                                          <p:spTgt spid="1536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Some Celebrity Heartthrobs: Clint Eastwood</a:t>
            </a:r>
          </a:p>
        </p:txBody>
      </p:sp>
      <p:pic>
        <p:nvPicPr>
          <p:cNvPr id="3789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9400" y="1538288"/>
            <a:ext cx="3033713" cy="53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Some Celebrity Heartthrobs: Clint Eastwood</a:t>
            </a:r>
          </a:p>
        </p:txBody>
      </p:sp>
      <p:pic>
        <p:nvPicPr>
          <p:cNvPr id="3891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9400" y="1538288"/>
            <a:ext cx="6069013" cy="53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txBody>
          <a:bodyPr/>
          <a:lstStyle/>
          <a:p>
            <a:pPr>
              <a:defRPr/>
            </a:pPr>
            <a:r>
              <a:rPr lang="en-US"/>
              <a:t>The Cast from Star Wars:</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8" y="1619250"/>
            <a:ext cx="9155113" cy="34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
            <a:ext cx="8229600" cy="1143000"/>
          </a:xfrm>
        </p:spPr>
        <p:txBody>
          <a:bodyPr/>
          <a:lstStyle/>
          <a:p>
            <a:pPr>
              <a:defRPr/>
            </a:pPr>
            <a:r>
              <a:rPr lang="en-US" dirty="0"/>
              <a:t>The Cast from Star Wars:</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8838" y="1130300"/>
            <a:ext cx="7537450" cy="572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Why do we age?</a:t>
            </a:r>
          </a:p>
        </p:txBody>
      </p:sp>
      <p:sp>
        <p:nvSpPr>
          <p:cNvPr id="3" name="Content Placeholder 2"/>
          <p:cNvSpPr>
            <a:spLocks noGrp="1"/>
          </p:cNvSpPr>
          <p:nvPr>
            <p:ph idx="1"/>
          </p:nvPr>
        </p:nvSpPr>
        <p:spPr/>
        <p:txBody>
          <a:bodyPr/>
          <a:lstStyle/>
          <a:p>
            <a:pPr>
              <a:defRPr/>
            </a:pPr>
            <a:endParaRPr lang="en-US"/>
          </a:p>
          <a:p>
            <a:pPr>
              <a:defRPr/>
            </a:pPr>
            <a:r>
              <a:rPr lang="en-US"/>
              <a:t>God uses it to discourage us from loving this world too much.</a:t>
            </a:r>
          </a:p>
          <a:p>
            <a:pPr>
              <a:defRPr/>
            </a:pPr>
            <a:endParaRPr lang="en-US"/>
          </a:p>
          <a:p>
            <a:pPr>
              <a:defRPr/>
            </a:pPr>
            <a:r>
              <a:rPr lang="en-US"/>
              <a:t>God uses it to make us face our mortality and not ignore the inevitability of death.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Psalm 90:10, 12</a:t>
            </a:r>
          </a:p>
        </p:txBody>
      </p:sp>
      <p:sp>
        <p:nvSpPr>
          <p:cNvPr id="3" name="Content Placeholder 2"/>
          <p:cNvSpPr>
            <a:spLocks noGrp="1"/>
          </p:cNvSpPr>
          <p:nvPr>
            <p:ph idx="1"/>
          </p:nvPr>
        </p:nvSpPr>
        <p:spPr/>
        <p:txBody>
          <a:bodyPr/>
          <a:lstStyle/>
          <a:p>
            <a:pPr marL="0" indent="0">
              <a:buFontTx/>
              <a:buNone/>
              <a:defRPr/>
            </a:pPr>
            <a:r>
              <a:rPr lang="en-US"/>
              <a:t>The years of our life are seventy, or even by reason of strength eighty; . . . they are soon gone, and we will fly away . . . .  So teach us to number our days that we may get a heart of wisdom.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dirty="0"/>
              <a:t>Some Honest Self-assessment:</a:t>
            </a:r>
          </a:p>
        </p:txBody>
      </p:sp>
      <p:sp>
        <p:nvSpPr>
          <p:cNvPr id="3" name="Content Placeholder 2"/>
          <p:cNvSpPr>
            <a:spLocks noGrp="1"/>
          </p:cNvSpPr>
          <p:nvPr>
            <p:ph idx="1"/>
          </p:nvPr>
        </p:nvSpPr>
        <p:spPr/>
        <p:txBody>
          <a:bodyPr/>
          <a:lstStyle/>
          <a:p>
            <a:pPr>
              <a:defRPr/>
            </a:pPr>
            <a:r>
              <a:rPr lang="en-US"/>
              <a:t>Are you honestly facing the reality of your own mortality?</a:t>
            </a:r>
          </a:p>
          <a:p>
            <a:pPr>
              <a:defRPr/>
            </a:pPr>
            <a:endParaRPr lang="en-US"/>
          </a:p>
          <a:p>
            <a:pPr>
              <a:defRPr/>
            </a:pPr>
            <a:r>
              <a:rPr lang="en-US"/>
              <a:t>Do you really believe your life will pass quickly?</a:t>
            </a:r>
          </a:p>
          <a:p>
            <a:pPr>
              <a:defRPr/>
            </a:pPr>
            <a:endParaRPr lang="en-US"/>
          </a:p>
          <a:p>
            <a:pPr>
              <a:defRPr/>
            </a:pPr>
            <a:r>
              <a:rPr lang="en-US"/>
              <a:t>What things tend to keep you from remembering these important truths?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9925" y="-279400"/>
            <a:ext cx="10194925" cy="713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338" name="Rectangle 2"/>
          <p:cNvSpPr>
            <a:spLocks noGrp="1" noChangeArrowheads="1"/>
          </p:cNvSpPr>
          <p:nvPr>
            <p:ph type="title"/>
          </p:nvPr>
        </p:nvSpPr>
        <p:spPr>
          <a:xfrm>
            <a:off x="457200" y="92075"/>
            <a:ext cx="8229600" cy="1143000"/>
          </a:xfrm>
        </p:spPr>
        <p:txBody>
          <a:bodyPr/>
          <a:lstStyle/>
          <a:p>
            <a:pPr eaLnBrk="1" hangingPunct="1">
              <a:defRPr/>
            </a:pPr>
            <a:r>
              <a:rPr lang="en-US" sz="5400" dirty="0">
                <a:latin typeface="Garamond" charset="0"/>
                <a:cs typeface="Arial" charset="0"/>
              </a:rPr>
              <a:t>Carpe Diem</a:t>
            </a:r>
          </a:p>
        </p:txBody>
      </p:sp>
      <p:sp>
        <p:nvSpPr>
          <p:cNvPr id="142339" name="Rectangle 3"/>
          <p:cNvSpPr>
            <a:spLocks noGrp="1" noChangeArrowheads="1"/>
          </p:cNvSpPr>
          <p:nvPr>
            <p:ph type="body" idx="1"/>
          </p:nvPr>
        </p:nvSpPr>
        <p:spPr/>
        <p:txBody>
          <a:bodyPr/>
          <a:lstStyle/>
          <a:p>
            <a:pPr eaLnBrk="1" hangingPunct="1">
              <a:buFontTx/>
              <a:buNone/>
              <a:defRPr/>
            </a:pPr>
            <a:endParaRPr lang="en-US" sz="4000" dirty="0">
              <a:latin typeface="Garamond" charset="0"/>
              <a:cs typeface="Arial" charset="0"/>
            </a:endParaRPr>
          </a:p>
          <a:p>
            <a:pPr eaLnBrk="1" hangingPunct="1">
              <a:buFontTx/>
              <a:buNone/>
              <a:defRPr/>
            </a:pPr>
            <a:endParaRPr lang="en-US" sz="4000" dirty="0">
              <a:latin typeface="Garamond" charset="0"/>
              <a:cs typeface="Arial" charset="0"/>
            </a:endParaRPr>
          </a:p>
          <a:p>
            <a:pPr eaLnBrk="1" hangingPunct="1">
              <a:buFontTx/>
              <a:buNone/>
              <a:defRPr/>
            </a:pPr>
            <a:endParaRPr lang="en-US" sz="4000" dirty="0">
              <a:latin typeface="Garamond" charset="0"/>
              <a:cs typeface="Arial" charset="0"/>
            </a:endParaRPr>
          </a:p>
          <a:p>
            <a:pPr algn="ctr" eaLnBrk="1" hangingPunct="1">
              <a:buFontTx/>
              <a:buNone/>
              <a:defRPr/>
            </a:pPr>
            <a:r>
              <a:rPr lang="en-US" sz="6600" dirty="0">
                <a:latin typeface="Garamond" charset="0"/>
                <a:cs typeface="Arial" charset="0"/>
              </a:rPr>
              <a:t>Seize the day!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dirty="0"/>
              <a:t>Live in light of </a:t>
            </a:r>
            <a:r>
              <a:rPr lang="en-US" dirty="0" smtClean="0"/>
              <a:t>God</a:t>
            </a:r>
            <a:r>
              <a:rPr lang="fr-FR" altLang="ja-JP" dirty="0" smtClean="0"/>
              <a:t>'</a:t>
            </a:r>
            <a:r>
              <a:rPr lang="en-US" dirty="0" smtClean="0"/>
              <a:t>s </a:t>
            </a:r>
            <a:r>
              <a:rPr lang="en-US" u="sng" dirty="0">
                <a:solidFill>
                  <a:srgbClr val="FFFF00"/>
                </a:solidFill>
              </a:rPr>
              <a:t>judgment</a:t>
            </a:r>
            <a:r>
              <a:rPr lang="en-US" dirty="0"/>
              <a:t> (13-14).</a:t>
            </a:r>
          </a:p>
        </p:txBody>
      </p:sp>
      <p:sp>
        <p:nvSpPr>
          <p:cNvPr id="124931" name="Rectangle 3"/>
          <p:cNvSpPr>
            <a:spLocks noGrp="1" noChangeArrowheads="1"/>
          </p:cNvSpPr>
          <p:nvPr>
            <p:ph type="body" idx="1"/>
          </p:nvPr>
        </p:nvSpPr>
        <p:spPr/>
        <p:txBody>
          <a:bodyPr/>
          <a:lstStyle/>
          <a:p>
            <a:pPr eaLnBrk="1" hangingPunct="1">
              <a:defRPr/>
            </a:pPr>
            <a:r>
              <a:rPr lang="en-US" dirty="0" smtClean="0"/>
              <a:t>Solomon</a:t>
            </a:r>
            <a:r>
              <a:rPr lang="fr-FR" altLang="ja-JP" dirty="0" smtClean="0"/>
              <a:t>'</a:t>
            </a:r>
            <a:r>
              <a:rPr lang="en-US" dirty="0" smtClean="0"/>
              <a:t>s </a:t>
            </a:r>
            <a:r>
              <a:rPr lang="en-US" dirty="0"/>
              <a:t>conclusion is this:</a:t>
            </a:r>
          </a:p>
          <a:p>
            <a:pPr lvl="1" eaLnBrk="1" hangingPunct="1">
              <a:defRPr/>
            </a:pPr>
            <a:r>
              <a:rPr lang="en-US" dirty="0"/>
              <a:t>Fear God and keep His commandments.</a:t>
            </a:r>
          </a:p>
        </p:txBody>
      </p:sp>
      <p:pic>
        <p:nvPicPr>
          <p:cNvPr id="45059" name="Picture 5" descr="pgens_206_4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221038"/>
            <a:ext cx="2727325"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descr="bible-scro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9338" y="3221038"/>
            <a:ext cx="5097462"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931">
                                            <p:txEl>
                                              <p:pRg st="1" end="1"/>
                                            </p:txEl>
                                          </p:spTgt>
                                        </p:tgtEl>
                                        <p:attrNameLst>
                                          <p:attrName>style.visibility</p:attrName>
                                        </p:attrNameLst>
                                      </p:cBhvr>
                                      <p:to>
                                        <p:strVal val="visible"/>
                                      </p:to>
                                    </p:set>
                                    <p:animEffect transition="in" filter="fade">
                                      <p:cBhvr>
                                        <p:cTn id="10" dur="5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5" descr="1238905015-freed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Rectangle 2"/>
          <p:cNvSpPr>
            <a:spLocks noGrp="1" noChangeArrowheads="1"/>
          </p:cNvSpPr>
          <p:nvPr>
            <p:ph type="title"/>
          </p:nvPr>
        </p:nvSpPr>
        <p:spPr/>
        <p:txBody>
          <a:bodyPr/>
          <a:lstStyle/>
          <a:p>
            <a:pPr eaLnBrk="1" hangingPunct="1">
              <a:defRPr/>
            </a:pPr>
            <a:r>
              <a:rPr lang="en-US" dirty="0"/>
              <a:t>Live in light of </a:t>
            </a:r>
            <a:r>
              <a:rPr lang="en-US" dirty="0" smtClean="0"/>
              <a:t>God</a:t>
            </a:r>
            <a:r>
              <a:rPr lang="fr-FR" altLang="ja-JP" dirty="0" smtClean="0"/>
              <a:t>'</a:t>
            </a:r>
            <a:r>
              <a:rPr lang="en-US" dirty="0" smtClean="0"/>
              <a:t>s </a:t>
            </a:r>
            <a:r>
              <a:rPr lang="en-US" u="sng" dirty="0">
                <a:solidFill>
                  <a:srgbClr val="FFFF00"/>
                </a:solidFill>
              </a:rPr>
              <a:t>judgment</a:t>
            </a:r>
            <a:r>
              <a:rPr lang="en-US" dirty="0"/>
              <a:t> (13-14).</a:t>
            </a:r>
          </a:p>
        </p:txBody>
      </p:sp>
      <p:sp>
        <p:nvSpPr>
          <p:cNvPr id="131075" name="Rectangle 3"/>
          <p:cNvSpPr>
            <a:spLocks noGrp="1" noChangeArrowheads="1"/>
          </p:cNvSpPr>
          <p:nvPr>
            <p:ph type="body" idx="1"/>
          </p:nvPr>
        </p:nvSpPr>
        <p:spPr/>
        <p:txBody>
          <a:bodyPr/>
          <a:lstStyle/>
          <a:p>
            <a:pPr eaLnBrk="1" hangingPunct="1">
              <a:defRPr/>
            </a:pPr>
            <a:r>
              <a:rPr lang="en-US" dirty="0" smtClean="0"/>
              <a:t>Solomon</a:t>
            </a:r>
            <a:r>
              <a:rPr lang="fr-FR" altLang="ja-JP" dirty="0" smtClean="0"/>
              <a:t>'</a:t>
            </a:r>
            <a:r>
              <a:rPr lang="en-US" dirty="0" smtClean="0"/>
              <a:t>s </a:t>
            </a:r>
            <a:r>
              <a:rPr lang="en-US" dirty="0"/>
              <a:t>conclusion is this:</a:t>
            </a:r>
          </a:p>
          <a:p>
            <a:pPr lvl="1" eaLnBrk="1" hangingPunct="1">
              <a:defRPr/>
            </a:pPr>
            <a:r>
              <a:rPr lang="en-US" dirty="0"/>
              <a:t>This is what God expects from all of us.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dirty="0"/>
              <a:t>Live in light of </a:t>
            </a:r>
            <a:r>
              <a:rPr lang="en-US" dirty="0" smtClean="0"/>
              <a:t>God</a:t>
            </a:r>
            <a:r>
              <a:rPr lang="fr-FR" altLang="ja-JP" dirty="0" smtClean="0"/>
              <a:t>'</a:t>
            </a:r>
            <a:r>
              <a:rPr lang="en-US" dirty="0" smtClean="0"/>
              <a:t>s </a:t>
            </a:r>
            <a:r>
              <a:rPr lang="en-US" u="sng" dirty="0">
                <a:solidFill>
                  <a:srgbClr val="FFFF00"/>
                </a:solidFill>
              </a:rPr>
              <a:t>judgment</a:t>
            </a:r>
            <a:r>
              <a:rPr lang="en-US" dirty="0"/>
              <a:t> (13-14).</a:t>
            </a:r>
          </a:p>
        </p:txBody>
      </p:sp>
      <p:sp>
        <p:nvSpPr>
          <p:cNvPr id="132099" name="Rectangle 3"/>
          <p:cNvSpPr>
            <a:spLocks noGrp="1" noChangeArrowheads="1"/>
          </p:cNvSpPr>
          <p:nvPr>
            <p:ph type="body" idx="1"/>
          </p:nvPr>
        </p:nvSpPr>
        <p:spPr/>
        <p:txBody>
          <a:bodyPr/>
          <a:lstStyle/>
          <a:p>
            <a:pPr eaLnBrk="1" hangingPunct="1">
              <a:defRPr/>
            </a:pPr>
            <a:r>
              <a:rPr lang="en-US" dirty="0" smtClean="0"/>
              <a:t>Solomon</a:t>
            </a:r>
            <a:r>
              <a:rPr lang="fr-FR" altLang="ja-JP" dirty="0" smtClean="0"/>
              <a:t>'</a:t>
            </a:r>
            <a:r>
              <a:rPr lang="en-US" dirty="0" smtClean="0"/>
              <a:t>s </a:t>
            </a:r>
            <a:r>
              <a:rPr lang="en-US" dirty="0"/>
              <a:t>conclusion is this:</a:t>
            </a:r>
            <a:endParaRPr lang="en-US" dirty="0">
              <a:solidFill>
                <a:srgbClr val="969696"/>
              </a:solidFill>
            </a:endParaRPr>
          </a:p>
          <a:p>
            <a:pPr lvl="1" eaLnBrk="1" hangingPunct="1">
              <a:defRPr/>
            </a:pPr>
            <a:r>
              <a:rPr lang="en-US" dirty="0"/>
              <a:t>God will judge us for how we live our lives.</a:t>
            </a:r>
          </a:p>
        </p:txBody>
      </p:sp>
      <p:pic>
        <p:nvPicPr>
          <p:cNvPr id="47107" name="Picture 5" descr="1-judgment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3181350"/>
            <a:ext cx="46291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Two Crucial Truths:</a:t>
            </a:r>
          </a:p>
        </p:txBody>
      </p:sp>
      <p:sp>
        <p:nvSpPr>
          <p:cNvPr id="3" name="Content Placeholder 2"/>
          <p:cNvSpPr>
            <a:spLocks noGrp="1"/>
          </p:cNvSpPr>
          <p:nvPr>
            <p:ph idx="1"/>
          </p:nvPr>
        </p:nvSpPr>
        <p:spPr/>
        <p:txBody>
          <a:bodyPr/>
          <a:lstStyle/>
          <a:p>
            <a:pPr>
              <a:defRPr/>
            </a:pPr>
            <a:r>
              <a:rPr lang="en-US"/>
              <a:t>All the things that we are told by the world will make us happy will not ultimately satisfy our deepest longings.</a:t>
            </a:r>
          </a:p>
          <a:p>
            <a:pPr>
              <a:defRPr/>
            </a:pPr>
            <a:endParaRPr lang="en-US"/>
          </a:p>
          <a:p>
            <a:pPr>
              <a:defRPr/>
            </a:pPr>
            <a:r>
              <a:rPr lang="en-US"/>
              <a:t>The choices that we make early in life take us down certain pathways and set us on trajectories that we may not be able to change or reverse later on in life.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Sowing and Reaping:</a:t>
            </a:r>
          </a:p>
        </p:txBody>
      </p:sp>
      <p:sp>
        <p:nvSpPr>
          <p:cNvPr id="3" name="Content Placeholder 2"/>
          <p:cNvSpPr>
            <a:spLocks noGrp="1"/>
          </p:cNvSpPr>
          <p:nvPr>
            <p:ph idx="1"/>
          </p:nvPr>
        </p:nvSpPr>
        <p:spPr/>
        <p:txBody>
          <a:bodyPr/>
          <a:lstStyle/>
          <a:p>
            <a:pPr>
              <a:defRPr/>
            </a:pPr>
            <a:r>
              <a:rPr lang="en-US"/>
              <a:t>Sow a </a:t>
            </a:r>
            <a:r>
              <a:rPr lang="en-US" u="sng">
                <a:solidFill>
                  <a:srgbClr val="FFFF00"/>
                </a:solidFill>
              </a:rPr>
              <a:t>thought</a:t>
            </a:r>
            <a:r>
              <a:rPr lang="en-US"/>
              <a:t>, reap an </a:t>
            </a:r>
            <a:r>
              <a:rPr lang="en-US" u="sng">
                <a:solidFill>
                  <a:srgbClr val="FFFF00"/>
                </a:solidFill>
              </a:rPr>
              <a:t>action</a:t>
            </a:r>
            <a:r>
              <a:rPr lang="en-US"/>
              <a:t>.</a:t>
            </a:r>
          </a:p>
          <a:p>
            <a:pPr>
              <a:buFontTx/>
              <a:buNone/>
              <a:defRPr/>
            </a:pPr>
            <a:r>
              <a:rPr lang="en-US"/>
              <a:t> </a:t>
            </a:r>
          </a:p>
          <a:p>
            <a:pPr>
              <a:defRPr/>
            </a:pPr>
            <a:r>
              <a:rPr lang="en-US"/>
              <a:t>Sow an </a:t>
            </a:r>
            <a:r>
              <a:rPr lang="en-US" u="sng">
                <a:solidFill>
                  <a:srgbClr val="FFFF00"/>
                </a:solidFill>
              </a:rPr>
              <a:t>action</a:t>
            </a:r>
            <a:r>
              <a:rPr lang="en-US"/>
              <a:t>, reap a </a:t>
            </a:r>
            <a:r>
              <a:rPr lang="en-US" u="sng">
                <a:solidFill>
                  <a:srgbClr val="FFFF00"/>
                </a:solidFill>
              </a:rPr>
              <a:t>character</a:t>
            </a:r>
            <a:r>
              <a:rPr lang="en-US"/>
              <a:t>.</a:t>
            </a:r>
          </a:p>
          <a:p>
            <a:pPr>
              <a:buFontTx/>
              <a:buNone/>
              <a:defRPr/>
            </a:pPr>
            <a:r>
              <a:rPr lang="en-US"/>
              <a:t> </a:t>
            </a:r>
          </a:p>
          <a:p>
            <a:pPr>
              <a:defRPr/>
            </a:pPr>
            <a:r>
              <a:rPr lang="en-US"/>
              <a:t>Sow a </a:t>
            </a:r>
            <a:r>
              <a:rPr lang="en-US" u="sng">
                <a:solidFill>
                  <a:srgbClr val="FFFF00"/>
                </a:solidFill>
              </a:rPr>
              <a:t>character</a:t>
            </a:r>
            <a:r>
              <a:rPr lang="en-US"/>
              <a:t>, reap a </a:t>
            </a:r>
            <a:r>
              <a:rPr lang="en-US" u="sng">
                <a:solidFill>
                  <a:srgbClr val="FFFF00"/>
                </a:solidFill>
              </a:rPr>
              <a:t>destiny</a:t>
            </a:r>
            <a:r>
              <a:rPr lang="en-US"/>
              <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7238" y="-498475"/>
            <a:ext cx="11058526" cy="785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pPr>
              <a:defRPr/>
            </a:pPr>
            <a:r>
              <a:rPr lang="en-US"/>
              <a:t>As Christians we will also be judged by God.</a:t>
            </a:r>
          </a:p>
        </p:txBody>
      </p:sp>
      <p:sp>
        <p:nvSpPr>
          <p:cNvPr id="3" name="Content Placeholder 2"/>
          <p:cNvSpPr>
            <a:spLocks noGrp="1"/>
          </p:cNvSpPr>
          <p:nvPr>
            <p:ph idx="1"/>
          </p:nvPr>
        </p:nvSpPr>
        <p:spPr>
          <a:xfrm>
            <a:off x="203200" y="1600200"/>
            <a:ext cx="8940800" cy="4495800"/>
          </a:xfrm>
        </p:spPr>
        <p:txBody>
          <a:bodyPr/>
          <a:lstStyle/>
          <a:p>
            <a:pPr marL="0" indent="0">
              <a:buFontTx/>
              <a:buNone/>
              <a:defRPr/>
            </a:pPr>
            <a:endParaRPr lang="en-US" dirty="0"/>
          </a:p>
          <a:p>
            <a:pPr marL="0" indent="0">
              <a:buFontTx/>
              <a:buNone/>
              <a:defRPr/>
            </a:pPr>
            <a:r>
              <a:rPr lang="ja-JP" altLang="en-US" dirty="0"/>
              <a:t>“</a:t>
            </a:r>
            <a:r>
              <a:rPr lang="en-US" dirty="0"/>
              <a:t>For we must all appear before the judgment seat of Christ, so that each one may receive what is due for what he has done in the body, whether good or evil.</a:t>
            </a:r>
            <a:r>
              <a:rPr lang="ja-JP" altLang="en-US" dirty="0"/>
              <a:t>”</a:t>
            </a:r>
            <a:endParaRPr lang="en-US" dirty="0"/>
          </a:p>
          <a:p>
            <a:pPr marL="0" indent="0">
              <a:buFontTx/>
              <a:buNone/>
              <a:defRPr/>
            </a:pPr>
            <a:r>
              <a:rPr lang="en-US" dirty="0"/>
              <a:t>					—2 Corinthians 5:10</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Garamond" charset="0"/>
                <a:cs typeface="Arial" charset="0"/>
              </a:rPr>
              <a:t>Big Idea:</a:t>
            </a:r>
          </a:p>
        </p:txBody>
      </p:sp>
      <p:sp>
        <p:nvSpPr>
          <p:cNvPr id="3" name="Content Placeholder 2"/>
          <p:cNvSpPr>
            <a:spLocks noGrp="1"/>
          </p:cNvSpPr>
          <p:nvPr>
            <p:ph idx="1"/>
          </p:nvPr>
        </p:nvSpPr>
        <p:spPr/>
        <p:txBody>
          <a:bodyPr/>
          <a:lstStyle/>
          <a:p>
            <a:pPr>
              <a:defRPr/>
            </a:pPr>
            <a:r>
              <a:rPr lang="en-US" dirty="0">
                <a:effectLst>
                  <a:outerShdw blurRad="38100" dist="38100" dir="2700000" algn="tl">
                    <a:srgbClr val="000000">
                      <a:alpha val="43137"/>
                    </a:srgbClr>
                  </a:outerShdw>
                </a:effectLst>
                <a:ea typeface="+mn-ea"/>
              </a:rPr>
              <a:t>Serve God now because your life will be over before you know it, and He will judge you for how you chose to live it</a:t>
            </a:r>
            <a:r>
              <a:rPr lang="en-US" dirty="0" smtClean="0">
                <a:effectLst>
                  <a:outerShdw blurRad="38100" dist="38100" dir="2700000" algn="tl">
                    <a:srgbClr val="000000">
                      <a:alpha val="43137"/>
                    </a:srgbClr>
                  </a:outerShdw>
                </a:effectLst>
                <a:ea typeface="+mn-ea"/>
              </a:rPr>
              <a:t>.</a:t>
            </a:r>
            <a:endParaRPr lang="en-US" dirty="0">
              <a:effectLst>
                <a:outerShdw blurRad="38100" dist="38100" dir="2700000" algn="tl">
                  <a:srgbClr val="000000">
                    <a:alpha val="43137"/>
                  </a:srgbClr>
                </a:outerShdw>
              </a:effectLst>
              <a:ea typeface="+mn-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a:t>Some Honest Self-assessment:</a:t>
            </a:r>
          </a:p>
        </p:txBody>
      </p:sp>
      <p:sp>
        <p:nvSpPr>
          <p:cNvPr id="3" name="Content Placeholder 2"/>
          <p:cNvSpPr>
            <a:spLocks noGrp="1"/>
          </p:cNvSpPr>
          <p:nvPr>
            <p:ph idx="1"/>
          </p:nvPr>
        </p:nvSpPr>
        <p:spPr>
          <a:xfrm>
            <a:off x="0" y="1600200"/>
            <a:ext cx="9144000" cy="4495800"/>
          </a:xfrm>
        </p:spPr>
        <p:txBody>
          <a:bodyPr/>
          <a:lstStyle/>
          <a:p>
            <a:pPr>
              <a:defRPr/>
            </a:pPr>
            <a:r>
              <a:rPr lang="en-US" dirty="0"/>
              <a:t>Are you genuinely living your life in view of eternity and </a:t>
            </a:r>
            <a:r>
              <a:rPr lang="en-US" dirty="0" smtClean="0"/>
              <a:t>God</a:t>
            </a:r>
            <a:r>
              <a:rPr lang="fr-FR" altLang="ja-JP" dirty="0" smtClean="0"/>
              <a:t>'</a:t>
            </a:r>
            <a:r>
              <a:rPr lang="en-US" dirty="0" smtClean="0"/>
              <a:t>s </a:t>
            </a:r>
            <a:r>
              <a:rPr lang="en-US" dirty="0"/>
              <a:t>righteous judgment?</a:t>
            </a:r>
          </a:p>
          <a:p>
            <a:pPr>
              <a:defRPr/>
            </a:pPr>
            <a:endParaRPr lang="en-US" dirty="0"/>
          </a:p>
          <a:p>
            <a:pPr>
              <a:defRPr/>
            </a:pPr>
            <a:r>
              <a:rPr lang="en-US" dirty="0"/>
              <a:t>Is there some area of your life that needs to be redirected or changed?</a:t>
            </a:r>
          </a:p>
          <a:p>
            <a:pPr>
              <a:defRPr/>
            </a:pPr>
            <a:endParaRPr lang="en-US" dirty="0"/>
          </a:p>
          <a:p>
            <a:pPr>
              <a:defRPr/>
            </a:pPr>
            <a:r>
              <a:rPr lang="en-US" dirty="0"/>
              <a:t>If so, what specifically needs to change, and how will you make that change?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9144000" cy="1143000"/>
          </a:xfrm>
        </p:spPr>
        <p:txBody>
          <a:bodyPr/>
          <a:lstStyle/>
          <a:p>
            <a:pPr eaLnBrk="1" hangingPunct="1">
              <a:defRPr/>
            </a:pPr>
            <a:r>
              <a:rPr lang="en-US" sz="4000"/>
              <a:t>A Tale of Two Fraternity Brothers</a:t>
            </a:r>
          </a:p>
        </p:txBody>
      </p:sp>
      <p:sp>
        <p:nvSpPr>
          <p:cNvPr id="28675" name="Rectangle 3"/>
          <p:cNvSpPr>
            <a:spLocks noGrp="1" noChangeArrowheads="1"/>
          </p:cNvSpPr>
          <p:nvPr>
            <p:ph type="body" idx="1"/>
          </p:nvPr>
        </p:nvSpPr>
        <p:spPr/>
        <p:txBody>
          <a:bodyPr/>
          <a:lstStyle/>
          <a:p>
            <a:pPr eaLnBrk="1" hangingPunct="1">
              <a:defRPr/>
            </a:pPr>
            <a:r>
              <a:rPr lang="en-US"/>
              <a:t>Mike Bergman and John Martin</a:t>
            </a:r>
          </a:p>
        </p:txBody>
      </p:sp>
      <p:pic>
        <p:nvPicPr>
          <p:cNvPr id="53251" name="Picture 4" descr="Lew Breaks His Ne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200"/>
            <a:ext cx="4876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John and Lew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5675" y="2235200"/>
            <a:ext cx="69183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300" y="3276600"/>
            <a:ext cx="1984375" cy="3581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457200" y="0"/>
            <a:ext cx="8229600" cy="1143000"/>
          </a:xfrm>
        </p:spPr>
        <p:txBody>
          <a:bodyPr/>
          <a:lstStyle/>
          <a:p>
            <a:pPr eaLnBrk="1" hangingPunct="1">
              <a:defRPr/>
            </a:pPr>
            <a:r>
              <a:rPr lang="en-US"/>
              <a:t>Mike Bergman Now</a:t>
            </a:r>
          </a:p>
        </p:txBody>
      </p:sp>
      <p:sp>
        <p:nvSpPr>
          <p:cNvPr id="27651" name="Rectangle 3"/>
          <p:cNvSpPr>
            <a:spLocks noGrp="1" noChangeArrowheads="1"/>
          </p:cNvSpPr>
          <p:nvPr>
            <p:ph type="body" idx="1"/>
          </p:nvPr>
        </p:nvSpPr>
        <p:spPr>
          <a:xfrm>
            <a:off x="247650" y="4349750"/>
            <a:ext cx="8686800" cy="1608138"/>
          </a:xfrm>
          <a:solidFill>
            <a:schemeClr val="tx1">
              <a:lumMod val="65000"/>
              <a:alpha val="49000"/>
            </a:schemeClr>
          </a:solidFill>
        </p:spPr>
        <p:txBody>
          <a:bodyPr/>
          <a:lstStyle/>
          <a:p>
            <a:pPr eaLnBrk="1" hangingPunct="1">
              <a:buFont typeface="Wingdings" charset="0"/>
              <a:buNone/>
              <a:defRPr/>
            </a:pPr>
            <a:r>
              <a:rPr lang="en-US" dirty="0"/>
              <a:t>	</a:t>
            </a:r>
            <a:r>
              <a:rPr lang="ja-JP" altLang="en-US" dirty="0"/>
              <a:t>“</a:t>
            </a:r>
            <a:r>
              <a:rPr lang="en-US" dirty="0"/>
              <a:t>Pray that I would truly delight myself in the Lord and not in my circumstances or the things of this world.</a:t>
            </a:r>
            <a:r>
              <a:rPr lang="ja-JP" altLang="en-US" dirty="0"/>
              <a: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263" y="122238"/>
            <a:ext cx="9223376" cy="1143000"/>
          </a:xfrm>
        </p:spPr>
        <p:txBody>
          <a:bodyPr/>
          <a:lstStyle/>
          <a:p>
            <a:pPr>
              <a:defRPr/>
            </a:pPr>
            <a:r>
              <a:rPr lang="en-US" sz="4000" dirty="0">
                <a:solidFill>
                  <a:srgbClr val="AFFFFD"/>
                </a:solidFill>
              </a:rPr>
              <a:t>Traditionally Attributed to </a:t>
            </a:r>
            <a:r>
              <a:rPr lang="en-US" sz="4000" u="sng" dirty="0">
                <a:solidFill>
                  <a:srgbClr val="FFFF00"/>
                </a:solidFill>
              </a:rPr>
              <a:t>Solomon</a:t>
            </a:r>
          </a:p>
        </p:txBody>
      </p:sp>
      <p:sp>
        <p:nvSpPr>
          <p:cNvPr id="3" name="Content Placeholder 2"/>
          <p:cNvSpPr>
            <a:spLocks noGrp="1"/>
          </p:cNvSpPr>
          <p:nvPr>
            <p:ph idx="1"/>
          </p:nvPr>
        </p:nvSpPr>
        <p:spPr>
          <a:xfrm>
            <a:off x="554038" y="1265238"/>
            <a:ext cx="8174037" cy="5384800"/>
          </a:xfrm>
        </p:spPr>
        <p:txBody>
          <a:bodyPr/>
          <a:lstStyle/>
          <a:p>
            <a:pPr>
              <a:defRPr/>
            </a:pPr>
            <a:r>
              <a:rPr lang="en-US" dirty="0"/>
              <a:t>Unmatched </a:t>
            </a:r>
            <a:r>
              <a:rPr lang="en-US" u="sng" dirty="0">
                <a:solidFill>
                  <a:srgbClr val="FFFF00"/>
                </a:solidFill>
              </a:rPr>
              <a:t>Wisdom</a:t>
            </a:r>
            <a:r>
              <a:rPr lang="en-US" dirty="0"/>
              <a:t> (1 Kings 3:5-12; Ecclesiastes </a:t>
            </a:r>
            <a:r>
              <a:rPr lang="en-US" dirty="0" smtClean="0"/>
              <a:t>1</a:t>
            </a:r>
            <a:r>
              <a:rPr lang="en-US" dirty="0"/>
              <a:t>:16-18</a:t>
            </a:r>
            <a:r>
              <a:rPr lang="en-US" dirty="0" smtClean="0"/>
              <a:t>)</a:t>
            </a:r>
            <a:endParaRPr lang="en-US" dirty="0"/>
          </a:p>
          <a:p>
            <a:pPr>
              <a:defRPr/>
            </a:pPr>
            <a:r>
              <a:rPr lang="en-US" dirty="0"/>
              <a:t>Unlimited </a:t>
            </a:r>
            <a:r>
              <a:rPr lang="en-US" u="sng" dirty="0">
                <a:solidFill>
                  <a:srgbClr val="FFFF00"/>
                </a:solidFill>
              </a:rPr>
              <a:t>Pleasure</a:t>
            </a:r>
            <a:r>
              <a:rPr lang="en-US" dirty="0"/>
              <a:t> (1 Kings 11:3; Ecclesiastes 2:1-3, 8</a:t>
            </a:r>
            <a:r>
              <a:rPr lang="en-US" dirty="0" smtClean="0"/>
              <a:t>)</a:t>
            </a:r>
            <a:endParaRPr lang="en-US" dirty="0"/>
          </a:p>
          <a:p>
            <a:pPr>
              <a:defRPr/>
            </a:pPr>
            <a:r>
              <a:rPr lang="en-US" dirty="0"/>
              <a:t>Unprecedented </a:t>
            </a:r>
            <a:r>
              <a:rPr lang="en-US" u="sng" dirty="0">
                <a:solidFill>
                  <a:srgbClr val="FFFF00"/>
                </a:solidFill>
              </a:rPr>
              <a:t>Achievements</a:t>
            </a:r>
            <a:r>
              <a:rPr lang="en-US" dirty="0"/>
              <a:t> (1 Kings 6-7; Ecclesiastes </a:t>
            </a:r>
            <a:r>
              <a:rPr lang="en-US" dirty="0" smtClean="0"/>
              <a:t>2</a:t>
            </a:r>
            <a:r>
              <a:rPr lang="en-US" dirty="0"/>
              <a:t>:4-6</a:t>
            </a:r>
            <a:r>
              <a:rPr lang="en-US" dirty="0" smtClean="0"/>
              <a:t>)</a:t>
            </a:r>
            <a:endParaRPr lang="en-US" dirty="0"/>
          </a:p>
          <a:p>
            <a:pPr>
              <a:defRPr/>
            </a:pPr>
            <a:r>
              <a:rPr lang="en-US" dirty="0"/>
              <a:t>Untold </a:t>
            </a:r>
            <a:r>
              <a:rPr lang="en-US" u="sng" dirty="0">
                <a:solidFill>
                  <a:srgbClr val="FFFF00"/>
                </a:solidFill>
              </a:rPr>
              <a:t>Wealth</a:t>
            </a:r>
            <a:r>
              <a:rPr lang="en-US" dirty="0"/>
              <a:t> (1 Kings 10:14-29; Ecclesiastes 2:7-8</a:t>
            </a:r>
            <a:r>
              <a:rPr lang="en-US" dirty="0" smtClean="0"/>
              <a:t>)</a:t>
            </a:r>
            <a:endParaRPr lang="en-US" dirty="0"/>
          </a:p>
          <a:p>
            <a:pPr>
              <a:defRPr/>
            </a:pPr>
            <a:r>
              <a:rPr lang="en-US" dirty="0"/>
              <a:t>Unbounded </a:t>
            </a:r>
            <a:r>
              <a:rPr lang="en-US" u="sng" dirty="0">
                <a:solidFill>
                  <a:srgbClr val="FFFF00"/>
                </a:solidFill>
              </a:rPr>
              <a:t>Power</a:t>
            </a:r>
            <a:r>
              <a:rPr lang="en-US" dirty="0"/>
              <a:t> (1 Kings 4:21; Ecclesiastes 2:9</a:t>
            </a:r>
            <a:r>
              <a:rPr lang="en-US" dirty="0" smtClean="0"/>
              <a: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1618397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a:t>
            </a:r>
            <a:r>
              <a:rPr lang="en-US" sz="2800" b="1" dirty="0" smtClean="0">
                <a:solidFill>
                  <a:srgbClr val="FFFFFF"/>
                </a:solidFill>
                <a:latin typeface="Arial" charset="0"/>
                <a:ea typeface="ＭＳ Ｐゴシック" charset="0"/>
              </a:rPr>
              <a:t>T Preaching link </a:t>
            </a:r>
            <a:r>
              <a:rPr lang="en-US" sz="2800" b="1" dirty="0">
                <a:solidFill>
                  <a:srgbClr val="FFFFFF"/>
                </a:solidFill>
                <a:latin typeface="Arial" charset="0"/>
                <a:ea typeface="ＭＳ Ｐゴシック" charset="0"/>
              </a:rPr>
              <a:t>at </a:t>
            </a:r>
            <a:r>
              <a:rPr lang="en-US" sz="2800" b="1" dirty="0" err="1">
                <a:solidFill>
                  <a:srgbClr val="FFFFFF"/>
                </a:solidFill>
                <a:latin typeface="Arial" charset="0"/>
                <a:ea typeface="ＭＳ Ｐゴシック" charset="0"/>
              </a:rPr>
              <a:t>B</a:t>
            </a:r>
            <a:r>
              <a:rPr lang="en-US" sz="2800" b="1" dirty="0" err="1" smtClean="0">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4754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513"/>
            <a:ext cx="4691063" cy="2773362"/>
          </a:xfrm>
        </p:spPr>
        <p:txBody>
          <a:bodyPr/>
          <a:lstStyle/>
          <a:p>
            <a:pPr>
              <a:defRPr/>
            </a:pPr>
            <a:r>
              <a:rPr lang="en-US" dirty="0">
                <a:latin typeface="Garamond" charset="0"/>
                <a:cs typeface="Arial" charset="0"/>
              </a:rPr>
              <a:t>The Extent of </a:t>
            </a:r>
            <a:r>
              <a:rPr lang="en-US" dirty="0" smtClean="0">
                <a:latin typeface="Garamond" charset="0"/>
                <a:cs typeface="Arial" charset="0"/>
              </a:rPr>
              <a:t>Solomon</a:t>
            </a:r>
            <a:r>
              <a:rPr lang="fr-FR" altLang="ja-JP" dirty="0" smtClean="0">
                <a:latin typeface="Garamond" charset="0"/>
                <a:cs typeface="Arial" charset="0"/>
              </a:rPr>
              <a:t>'</a:t>
            </a:r>
            <a:r>
              <a:rPr lang="en-US" dirty="0" smtClean="0">
                <a:latin typeface="Garamond" charset="0"/>
                <a:cs typeface="Arial" charset="0"/>
              </a:rPr>
              <a:t>s Reign</a:t>
            </a:r>
            <a:endParaRPr lang="en-US" dirty="0">
              <a:latin typeface="Garamond" charset="0"/>
              <a:cs typeface="Arial" charset="0"/>
            </a:endParaRPr>
          </a:p>
        </p:txBody>
      </p:sp>
      <p:pic>
        <p:nvPicPr>
          <p:cNvPr id="1945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23813"/>
            <a:ext cx="3995737" cy="688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925" y="122238"/>
            <a:ext cx="9190038" cy="1143000"/>
          </a:xfrm>
        </p:spPr>
        <p:txBody>
          <a:bodyPr/>
          <a:lstStyle/>
          <a:p>
            <a:pPr>
              <a:defRPr/>
            </a:pPr>
            <a:r>
              <a:rPr lang="en-US" sz="4000" dirty="0">
                <a:solidFill>
                  <a:srgbClr val="AFFFFD"/>
                </a:solidFill>
              </a:rPr>
              <a:t>Traditionally Attributed to </a:t>
            </a:r>
            <a:r>
              <a:rPr lang="en-US" sz="4000" u="sng" dirty="0">
                <a:solidFill>
                  <a:srgbClr val="FFFF00"/>
                </a:solidFill>
              </a:rPr>
              <a:t>Solomon</a:t>
            </a:r>
          </a:p>
        </p:txBody>
      </p:sp>
      <p:sp>
        <p:nvSpPr>
          <p:cNvPr id="3" name="Content Placeholder 2"/>
          <p:cNvSpPr>
            <a:spLocks noGrp="1"/>
          </p:cNvSpPr>
          <p:nvPr>
            <p:ph idx="1"/>
          </p:nvPr>
        </p:nvSpPr>
        <p:spPr>
          <a:xfrm>
            <a:off x="152400" y="1265238"/>
            <a:ext cx="8991600" cy="5384800"/>
          </a:xfrm>
        </p:spPr>
        <p:txBody>
          <a:bodyPr/>
          <a:lstStyle/>
          <a:p>
            <a:pPr>
              <a:defRPr/>
            </a:pPr>
            <a:r>
              <a:rPr lang="en-US" sz="2800" dirty="0"/>
              <a:t>Unmatched </a:t>
            </a:r>
            <a:r>
              <a:rPr lang="en-US" sz="2800" u="sng" dirty="0">
                <a:solidFill>
                  <a:srgbClr val="FFFF00"/>
                </a:solidFill>
              </a:rPr>
              <a:t>Wisdom</a:t>
            </a:r>
            <a:r>
              <a:rPr lang="en-US" sz="2800" dirty="0"/>
              <a:t> (1 Kings 3:5-12; Ecclesiastes</a:t>
            </a:r>
            <a:r>
              <a:rPr lang="en-US" sz="2800" dirty="0">
                <a:effectLst/>
              </a:rPr>
              <a:t> </a:t>
            </a:r>
            <a:r>
              <a:rPr lang="en-US" sz="2800" dirty="0"/>
              <a:t>1:16-18</a:t>
            </a:r>
            <a:r>
              <a:rPr lang="en-US" sz="2800" dirty="0" smtClean="0"/>
              <a:t>)</a:t>
            </a:r>
            <a:endParaRPr lang="en-US" sz="2800" dirty="0"/>
          </a:p>
          <a:p>
            <a:pPr>
              <a:defRPr/>
            </a:pPr>
            <a:r>
              <a:rPr lang="en-US" sz="2800" dirty="0"/>
              <a:t>Unlimited </a:t>
            </a:r>
            <a:r>
              <a:rPr lang="en-US" sz="2800" u="sng" dirty="0">
                <a:solidFill>
                  <a:srgbClr val="FFFF00"/>
                </a:solidFill>
              </a:rPr>
              <a:t>Pleasure</a:t>
            </a:r>
            <a:r>
              <a:rPr lang="en-US" sz="2800" dirty="0"/>
              <a:t> (1 Kings 11:3; Ecclesiastes 2:1-3, 8</a:t>
            </a:r>
            <a:r>
              <a:rPr lang="en-US" sz="2800" dirty="0" smtClean="0"/>
              <a:t>)</a:t>
            </a:r>
            <a:endParaRPr lang="en-US" sz="2800" dirty="0"/>
          </a:p>
          <a:p>
            <a:pPr>
              <a:defRPr/>
            </a:pPr>
            <a:r>
              <a:rPr lang="en-US" sz="2800" dirty="0"/>
              <a:t>Unprecedented </a:t>
            </a:r>
            <a:r>
              <a:rPr lang="en-US" sz="2800" u="sng" dirty="0">
                <a:solidFill>
                  <a:srgbClr val="FFFF00"/>
                </a:solidFill>
              </a:rPr>
              <a:t>Achievements</a:t>
            </a:r>
            <a:r>
              <a:rPr lang="en-US" sz="2800" dirty="0"/>
              <a:t> (1 Kings 6-7; Ecclesiastes</a:t>
            </a:r>
            <a:r>
              <a:rPr lang="en-US" sz="2800" dirty="0">
                <a:effectLst/>
              </a:rPr>
              <a:t> </a:t>
            </a:r>
            <a:r>
              <a:rPr lang="en-US" sz="2800" dirty="0"/>
              <a:t>2:4-6</a:t>
            </a:r>
            <a:r>
              <a:rPr lang="en-US" sz="2800" dirty="0" smtClean="0"/>
              <a:t>)</a:t>
            </a:r>
            <a:endParaRPr lang="en-US" sz="2800" dirty="0"/>
          </a:p>
          <a:p>
            <a:pPr>
              <a:defRPr/>
            </a:pPr>
            <a:r>
              <a:rPr lang="en-US" sz="2800" dirty="0"/>
              <a:t>Untold </a:t>
            </a:r>
            <a:r>
              <a:rPr lang="en-US" sz="2800" u="sng" dirty="0">
                <a:solidFill>
                  <a:srgbClr val="FFFF00"/>
                </a:solidFill>
              </a:rPr>
              <a:t>Wealth</a:t>
            </a:r>
            <a:r>
              <a:rPr lang="en-US" sz="2800" dirty="0"/>
              <a:t> (1 Kings 10:14-29; Ecclesiastes 2:7-8</a:t>
            </a:r>
            <a:r>
              <a:rPr lang="en-US" sz="2800" dirty="0" smtClean="0"/>
              <a:t>)</a:t>
            </a:r>
            <a:endParaRPr lang="en-US" sz="2800" dirty="0"/>
          </a:p>
          <a:p>
            <a:pPr>
              <a:defRPr/>
            </a:pPr>
            <a:r>
              <a:rPr lang="en-US" sz="2800" dirty="0"/>
              <a:t>Unbounded </a:t>
            </a:r>
            <a:r>
              <a:rPr lang="en-US" sz="2800" u="sng" dirty="0">
                <a:solidFill>
                  <a:srgbClr val="FFFF00"/>
                </a:solidFill>
              </a:rPr>
              <a:t>Power</a:t>
            </a:r>
            <a:r>
              <a:rPr lang="en-US" sz="2800" dirty="0"/>
              <a:t> (1 Kings 4:21; Ecclesiastes 2:9</a:t>
            </a:r>
            <a:r>
              <a:rPr lang="en-US" sz="2800" dirty="0" smtClean="0"/>
              <a:t>)</a:t>
            </a:r>
            <a:endParaRPr lang="en-US" sz="2800" dirty="0"/>
          </a:p>
          <a:p>
            <a:pPr>
              <a:defRPr/>
            </a:pPr>
            <a:r>
              <a:rPr lang="en-US" sz="2800" dirty="0" smtClean="0"/>
              <a:t>Unbelievable </a:t>
            </a:r>
            <a:r>
              <a:rPr lang="en-US" sz="2800" u="sng" dirty="0" smtClean="0">
                <a:solidFill>
                  <a:srgbClr val="FFFF00"/>
                </a:solidFill>
              </a:rPr>
              <a:t>Fame</a:t>
            </a:r>
            <a:r>
              <a:rPr lang="en-US" sz="2800" dirty="0" smtClean="0"/>
              <a:t> </a:t>
            </a:r>
            <a:r>
              <a:rPr lang="en-US" sz="2800" dirty="0"/>
              <a:t>(1 Kings 10:1-13</a:t>
            </a:r>
            <a:r>
              <a:rPr lang="en-US" sz="2800" dirty="0" smtClean="0"/>
              <a:t>)</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228600" y="274638"/>
            <a:ext cx="8686800" cy="1143000"/>
          </a:xfrm>
        </p:spPr>
        <p:txBody>
          <a:bodyPr/>
          <a:lstStyle/>
          <a:p>
            <a:pPr>
              <a:defRPr/>
            </a:pPr>
            <a:r>
              <a:rPr lang="en-US" dirty="0"/>
              <a:t>The Queen of </a:t>
            </a:r>
            <a:r>
              <a:rPr lang="en-US" dirty="0" smtClean="0"/>
              <a:t>Sheba</a:t>
            </a:r>
            <a:r>
              <a:rPr lang="fr-FR" altLang="ja-JP" dirty="0" smtClean="0"/>
              <a:t>'</a:t>
            </a:r>
            <a:r>
              <a:rPr lang="en-US" dirty="0" smtClean="0"/>
              <a:t>s </a:t>
            </a:r>
            <a:r>
              <a:rPr lang="en-US" dirty="0"/>
              <a:t>Assessment:</a:t>
            </a:r>
          </a:p>
        </p:txBody>
      </p:sp>
      <p:sp>
        <p:nvSpPr>
          <p:cNvPr id="3" name="Content Placeholder 2"/>
          <p:cNvSpPr>
            <a:spLocks noGrp="1"/>
          </p:cNvSpPr>
          <p:nvPr>
            <p:ph idx="1"/>
          </p:nvPr>
        </p:nvSpPr>
        <p:spPr>
          <a:xfrm>
            <a:off x="457200" y="1863725"/>
            <a:ext cx="8229600" cy="4495800"/>
          </a:xfrm>
        </p:spPr>
        <p:txBody>
          <a:bodyPr/>
          <a:lstStyle/>
          <a:p>
            <a:pPr marL="0" indent="0">
              <a:buFontTx/>
              <a:buNone/>
              <a:defRPr/>
            </a:pPr>
            <a:r>
              <a:rPr lang="ja-JP" altLang="en-US" dirty="0"/>
              <a:t>“</a:t>
            </a:r>
            <a:r>
              <a:rPr lang="en-US" dirty="0"/>
              <a:t>The report was true that I heard in my own land of your words and of your wisdom, but I did not believe the reports until I came and my own eyes had seen it.  And behold, the half was not told me.  Your wisdom and prosperity surpass the report that I heard.</a:t>
            </a:r>
            <a:r>
              <a:rPr lang="ja-JP" altLang="en-US" dirty="0"/>
              <a: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Remember </a:t>
            </a:r>
            <a:r>
              <a:rPr lang="en-US" u="sng" dirty="0">
                <a:solidFill>
                  <a:srgbClr val="FFFF00"/>
                </a:solidFill>
              </a:rPr>
              <a:t>God</a:t>
            </a:r>
            <a:r>
              <a:rPr lang="en-US" dirty="0"/>
              <a:t> before it is too late </a:t>
            </a:r>
            <a:r>
              <a:rPr lang="en-US" dirty="0" smtClean="0"/>
              <a:t>(</a:t>
            </a:r>
            <a:r>
              <a:rPr lang="en-US" dirty="0" err="1" smtClean="0"/>
              <a:t>Ecc</a:t>
            </a:r>
            <a:r>
              <a:rPr lang="en-US" dirty="0" smtClean="0"/>
              <a:t>. 12:1</a:t>
            </a:r>
            <a:r>
              <a:rPr lang="en-US" dirty="0"/>
              <a:t>-8).</a:t>
            </a:r>
          </a:p>
        </p:txBody>
      </p:sp>
      <p:sp>
        <p:nvSpPr>
          <p:cNvPr id="3" name="Content Placeholder 2"/>
          <p:cNvSpPr>
            <a:spLocks noGrp="1"/>
          </p:cNvSpPr>
          <p:nvPr>
            <p:ph idx="1"/>
          </p:nvPr>
        </p:nvSpPr>
        <p:spPr>
          <a:xfrm>
            <a:off x="457200" y="1600200"/>
            <a:ext cx="8408988" cy="4495800"/>
          </a:xfrm>
        </p:spPr>
        <p:txBody>
          <a:bodyPr/>
          <a:lstStyle/>
          <a:p>
            <a:pPr>
              <a:defRPr/>
            </a:pPr>
            <a:r>
              <a:rPr lang="en-US" dirty="0"/>
              <a:t>Before You Can No Longer Enjoy </a:t>
            </a:r>
            <a:r>
              <a:rPr lang="en-US" u="sng" dirty="0">
                <a:solidFill>
                  <a:srgbClr val="FFFF00"/>
                </a:solidFill>
              </a:rPr>
              <a:t>Living</a:t>
            </a:r>
            <a:r>
              <a:rPr lang="en-US" dirty="0"/>
              <a:t> (1</a:t>
            </a:r>
            <a:r>
              <a:rPr lang="en-US" dirty="0" smtClean="0"/>
              <a: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Remember </a:t>
            </a:r>
            <a:r>
              <a:rPr lang="en-US" u="sng" dirty="0">
                <a:solidFill>
                  <a:srgbClr val="FFFF00"/>
                </a:solidFill>
              </a:rPr>
              <a:t>God</a:t>
            </a:r>
            <a:r>
              <a:rPr lang="en-US" dirty="0"/>
              <a:t> before it is too late (1-8).</a:t>
            </a:r>
          </a:p>
        </p:txBody>
      </p:sp>
      <p:sp>
        <p:nvSpPr>
          <p:cNvPr id="3" name="Content Placeholder 2"/>
          <p:cNvSpPr>
            <a:spLocks noGrp="1"/>
          </p:cNvSpPr>
          <p:nvPr>
            <p:ph idx="1"/>
          </p:nvPr>
        </p:nvSpPr>
        <p:spPr/>
        <p:txBody>
          <a:bodyPr/>
          <a:lstStyle/>
          <a:p>
            <a:pPr>
              <a:defRPr/>
            </a:pPr>
            <a:r>
              <a:rPr lang="en-US" dirty="0"/>
              <a:t>Before You Lose Your </a:t>
            </a:r>
            <a:r>
              <a:rPr lang="en-US" u="sng" dirty="0">
                <a:solidFill>
                  <a:srgbClr val="FFFF00"/>
                </a:solidFill>
              </a:rPr>
              <a:t>Sight</a:t>
            </a:r>
            <a:r>
              <a:rPr lang="en-US" dirty="0"/>
              <a:t> (2-3</a:t>
            </a:r>
            <a:r>
              <a:rPr lang="en-US" dirty="0" smtClean="0"/>
              <a:t>)</a:t>
            </a:r>
            <a:endParaRPr lang="en-US" dirty="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86388" y="2147888"/>
            <a:ext cx="3757612"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3584</TotalTime>
  <Words>1517</Words>
  <Application>Microsoft Macintosh PowerPoint</Application>
  <PresentationFormat>On-screen Show (4:3)</PresentationFormat>
  <Paragraphs>169</Paragraphs>
  <Slides>41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ＭＳ Ｐゴシック</vt:lpstr>
      <vt:lpstr>Calibri</vt:lpstr>
      <vt:lpstr>Garamond</vt:lpstr>
      <vt:lpstr>Calisto MT</vt:lpstr>
      <vt:lpstr>Aharoni</vt:lpstr>
      <vt:lpstr>Wingdings</vt:lpstr>
      <vt:lpstr>Teamwork</vt:lpstr>
      <vt:lpstr>49_Blank Presentation</vt:lpstr>
      <vt:lpstr>Living for What Really Matters</vt:lpstr>
      <vt:lpstr>“To the Virgins, to Make Much of Time”</vt:lpstr>
      <vt:lpstr>Carpe Diem</vt:lpstr>
      <vt:lpstr>Traditionally Attributed to Solomon</vt:lpstr>
      <vt:lpstr>The Extent of Solomon's Reign</vt:lpstr>
      <vt:lpstr>Traditionally Attributed to Solomon</vt:lpstr>
      <vt:lpstr>The Queen of Sheba's Assessment:</vt:lpstr>
      <vt:lpstr>Remember God before it is too late (Ecc. 12:1-8).</vt:lpstr>
      <vt:lpstr>Remember God before it is too late (1-8).</vt:lpstr>
      <vt:lpstr>Remember God before it is too late (1-8).</vt:lpstr>
      <vt:lpstr>Remember God before it is too late (1-8).</vt:lpstr>
      <vt:lpstr>Remember God before it is too late (1-8).</vt:lpstr>
      <vt:lpstr>Remember God before it is too late (1-8).</vt:lpstr>
      <vt:lpstr>Remember God before it is too late (1-8).</vt:lpstr>
      <vt:lpstr>What does “vanity” or “meaningless” mean in verse 8?</vt:lpstr>
      <vt:lpstr>What does “vanity” or “meaningless” mean in verse 8?</vt:lpstr>
      <vt:lpstr>What does “vanity” or “meaningless” mean in verse 8?</vt:lpstr>
      <vt:lpstr>What does “vanity” or “meaningless” mean in verse 8?</vt:lpstr>
      <vt:lpstr>What does “vanity” or “meaningless” mean in verse 8?</vt:lpstr>
      <vt:lpstr>Ecclesiastes 12:1-8: A Basic Summary</vt:lpstr>
      <vt:lpstr>“Ozymandias”</vt:lpstr>
      <vt:lpstr>“Ozymandias”</vt:lpstr>
      <vt:lpstr>Some Celebrity Heartthrobs: Clint Eastwood</vt:lpstr>
      <vt:lpstr>Some Celebrity Heartthrobs: Clint Eastwood</vt:lpstr>
      <vt:lpstr>The Cast from Star Wars:</vt:lpstr>
      <vt:lpstr>The Cast from Star Wars:</vt:lpstr>
      <vt:lpstr>Why do we age?</vt:lpstr>
      <vt:lpstr>Psalm 90:10, 12</vt:lpstr>
      <vt:lpstr>Some Honest Self-assessment:</vt:lpstr>
      <vt:lpstr>Live in light of God's judgment (13-14).</vt:lpstr>
      <vt:lpstr>Live in light of God's judgment (13-14).</vt:lpstr>
      <vt:lpstr>Live in light of God's judgment (13-14).</vt:lpstr>
      <vt:lpstr>Two Crucial Truths:</vt:lpstr>
      <vt:lpstr>Sowing and Reaping:</vt:lpstr>
      <vt:lpstr>As Christians we will also be judged by God.</vt:lpstr>
      <vt:lpstr>Big Idea:</vt:lpstr>
      <vt:lpstr>Some Honest Self-assessment:</vt:lpstr>
      <vt:lpstr>A Tale of Two Fraternity Brothers</vt:lpstr>
      <vt:lpstr>Mike Bergman Now</vt:lpstr>
      <vt:lpstr>Black</vt:lpstr>
      <vt:lpstr>OT Preaching link at BibleStudyDownloads.org</vt:lpstr>
    </vt:vector>
  </TitlesOfParts>
  <Company>East Asia School of Theology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for What Really Matters</dc:title>
  <dc:creator>Lewis Winkler</dc:creator>
  <cp:lastModifiedBy>Rick Griffith</cp:lastModifiedBy>
  <cp:revision>145</cp:revision>
  <dcterms:created xsi:type="dcterms:W3CDTF">2009-11-01T07:37:23Z</dcterms:created>
  <dcterms:modified xsi:type="dcterms:W3CDTF">2018-08-04T06:26:55Z</dcterms:modified>
</cp:coreProperties>
</file>